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sldIdLst>
    <p:sldId id="362" r:id="rId2"/>
    <p:sldId id="328" r:id="rId3"/>
    <p:sldId id="364" r:id="rId4"/>
    <p:sldId id="372" r:id="rId5"/>
    <p:sldId id="374" r:id="rId6"/>
    <p:sldId id="333" r:id="rId7"/>
    <p:sldId id="363" r:id="rId8"/>
    <p:sldId id="375" r:id="rId9"/>
    <p:sldId id="338" r:id="rId10"/>
    <p:sldId id="370" r:id="rId11"/>
    <p:sldId id="353" r:id="rId12"/>
  </p:sldIdLst>
  <p:sldSz cx="12192000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æsentation" id="{01027AF5-2A42-4A54-A5D0-3CE2FDA27243}">
          <p14:sldIdLst>
            <p14:sldId id="362"/>
            <p14:sldId id="328"/>
            <p14:sldId id="364"/>
            <p14:sldId id="372"/>
            <p14:sldId id="374"/>
            <p14:sldId id="333"/>
            <p14:sldId id="363"/>
            <p14:sldId id="375"/>
            <p14:sldId id="338"/>
            <p14:sldId id="370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2" pos="4906" userDrawn="1">
          <p15:clr>
            <a:srgbClr val="A4A3A4"/>
          </p15:clr>
        </p15:guide>
        <p15:guide id="3" pos="5654" userDrawn="1">
          <p15:clr>
            <a:srgbClr val="A4A3A4"/>
          </p15:clr>
        </p15:guide>
        <p15:guide id="8" pos="3001" userDrawn="1">
          <p15:clr>
            <a:srgbClr val="A4A3A4"/>
          </p15:clr>
        </p15:guide>
        <p15:guide id="11" pos="1141" userDrawn="1">
          <p15:clr>
            <a:srgbClr val="A4A3A4"/>
          </p15:clr>
        </p15:guide>
        <p15:guide id="12" orient="horz" pos="3430" userDrawn="1">
          <p15:clr>
            <a:srgbClr val="A4A3A4"/>
          </p15:clr>
        </p15:guide>
        <p15:guide id="13" pos="2048" userDrawn="1">
          <p15:clr>
            <a:srgbClr val="A4A3A4"/>
          </p15:clr>
        </p15:guide>
        <p15:guide id="17" orient="horz" pos="3067" userDrawn="1">
          <p15:clr>
            <a:srgbClr val="A4A3A4"/>
          </p15:clr>
        </p15:guide>
        <p15:guide id="18" orient="horz" pos="935" userDrawn="1">
          <p15:clr>
            <a:srgbClr val="A4A3A4"/>
          </p15:clr>
        </p15:guide>
        <p15:guide id="19" orient="horz" pos="3498" userDrawn="1">
          <p15:clr>
            <a:srgbClr val="A4A3A4"/>
          </p15:clr>
        </p15:guide>
        <p15:guide id="20" orient="horz" pos="3974" userDrawn="1">
          <p15:clr>
            <a:srgbClr val="A4A3A4"/>
          </p15:clr>
        </p15:guide>
        <p15:guide id="21" pos="2570" userDrawn="1">
          <p15:clr>
            <a:srgbClr val="A4A3A4"/>
          </p15:clr>
        </p15:guide>
        <p15:guide id="22" pos="3386" userDrawn="1">
          <p15:clr>
            <a:srgbClr val="A4A3A4"/>
          </p15:clr>
        </p15:guide>
        <p15:guide id="23" pos="4294" userDrawn="1">
          <p15:clr>
            <a:srgbClr val="A4A3A4"/>
          </p15:clr>
        </p15:guide>
        <p15:guide id="24" pos="5337" userDrawn="1">
          <p15:clr>
            <a:srgbClr val="A4A3A4"/>
          </p15:clr>
        </p15:guide>
        <p15:guide id="25" orient="horz" pos="1865" userDrawn="1">
          <p15:clr>
            <a:srgbClr val="A4A3A4"/>
          </p15:clr>
        </p15:guide>
        <p15:guide id="26" orient="horz" pos="1389" userDrawn="1">
          <p15:clr>
            <a:srgbClr val="A4A3A4"/>
          </p15:clr>
        </p15:guide>
        <p15:guide id="27" pos="3840" userDrawn="1">
          <p15:clr>
            <a:srgbClr val="A4A3A4"/>
          </p15:clr>
        </p15:guide>
        <p15:guide id="28" orient="horz" pos="754" userDrawn="1">
          <p15:clr>
            <a:srgbClr val="A4A3A4"/>
          </p15:clr>
        </p15:guide>
        <p15:guide id="29" pos="1572" userDrawn="1">
          <p15:clr>
            <a:srgbClr val="A4A3A4"/>
          </p15:clr>
        </p15:guide>
        <p15:guide id="30" pos="688" userDrawn="1">
          <p15:clr>
            <a:srgbClr val="A4A3A4"/>
          </p15:clr>
        </p15:guide>
        <p15:guide id="31" pos="461" userDrawn="1">
          <p15:clr>
            <a:srgbClr val="A4A3A4"/>
          </p15:clr>
        </p15:guide>
        <p15:guide id="32" pos="6108" userDrawn="1">
          <p15:clr>
            <a:srgbClr val="A4A3A4"/>
          </p15:clr>
        </p15:guide>
        <p15:guide id="33" pos="6494" userDrawn="1">
          <p15:clr>
            <a:srgbClr val="A4A3A4"/>
          </p15:clr>
        </p15:guide>
        <p15:guide id="34" pos="6992" userDrawn="1">
          <p15:clr>
            <a:srgbClr val="A4A3A4"/>
          </p15:clr>
        </p15:guide>
        <p15:guide id="35" pos="7446" userDrawn="1">
          <p15:clr>
            <a:srgbClr val="A4A3A4"/>
          </p15:clr>
        </p15:guide>
        <p15:guide id="36" orient="horz" pos="527" userDrawn="1">
          <p15:clr>
            <a:srgbClr val="A4A3A4"/>
          </p15:clr>
        </p15:guide>
        <p15:guide id="37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893F0D"/>
    <a:srgbClr val="788313"/>
    <a:srgbClr val="120B3D"/>
    <a:srgbClr val="586D8A"/>
    <a:srgbClr val="DCDADA"/>
    <a:srgbClr val="FFCC29"/>
    <a:srgbClr val="ED7D31"/>
    <a:srgbClr val="B51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0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pos="4906"/>
        <p:guide pos="5654"/>
        <p:guide pos="3001"/>
        <p:guide pos="1141"/>
        <p:guide orient="horz" pos="3430"/>
        <p:guide pos="2048"/>
        <p:guide orient="horz" pos="3067"/>
        <p:guide orient="horz" pos="935"/>
        <p:guide orient="horz" pos="3498"/>
        <p:guide orient="horz" pos="3974"/>
        <p:guide pos="2570"/>
        <p:guide pos="3386"/>
        <p:guide pos="4294"/>
        <p:guide pos="5337"/>
        <p:guide orient="horz" pos="1865"/>
        <p:guide orient="horz" pos="1389"/>
        <p:guide pos="3840"/>
        <p:guide orient="horz" pos="754"/>
        <p:guide pos="1572"/>
        <p:guide pos="688"/>
        <p:guide pos="461"/>
        <p:guide pos="6108"/>
        <p:guide pos="6494"/>
        <p:guide pos="6992"/>
        <p:guide pos="7446"/>
        <p:guide orient="horz" pos="527"/>
        <p:guide orient="horz" pos="2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7EB22-EDA2-4A12-9348-7D6CF038E6D9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980F00-2EFD-4035-B265-183AC50DD246}">
      <dgm:prSet phldrT="[Tekst]"/>
      <dgm:spPr/>
      <dgm:t>
        <a:bodyPr/>
        <a:lstStyle/>
        <a:p>
          <a:r>
            <a:rPr lang="en-US" dirty="0"/>
            <a:t>Sequence extraction</a:t>
          </a:r>
        </a:p>
      </dgm:t>
    </dgm:pt>
    <dgm:pt modelId="{6505A45C-6BC8-4069-BAE9-3724AC539E59}" type="parTrans" cxnId="{3DEA93BC-2769-434E-A970-37C7CC8D018C}">
      <dgm:prSet/>
      <dgm:spPr/>
      <dgm:t>
        <a:bodyPr/>
        <a:lstStyle/>
        <a:p>
          <a:endParaRPr lang="en-US"/>
        </a:p>
      </dgm:t>
    </dgm:pt>
    <dgm:pt modelId="{6317DA4B-EA16-4DA2-871C-567D8511ADAD}" type="sibTrans" cxnId="{3DEA93BC-2769-434E-A970-37C7CC8D018C}">
      <dgm:prSet/>
      <dgm:spPr/>
      <dgm:t>
        <a:bodyPr/>
        <a:lstStyle/>
        <a:p>
          <a:endParaRPr lang="en-US"/>
        </a:p>
      </dgm:t>
    </dgm:pt>
    <dgm:pt modelId="{DAA28339-3F04-425B-89FD-6C01A92D5193}">
      <dgm:prSet/>
      <dgm:spPr/>
      <dgm:t>
        <a:bodyPr/>
        <a:lstStyle/>
        <a:p>
          <a:r>
            <a:rPr lang="en-US" dirty="0"/>
            <a:t>Sequence cleaning</a:t>
          </a:r>
        </a:p>
      </dgm:t>
    </dgm:pt>
    <dgm:pt modelId="{2A1D0687-B45D-45CF-B40A-A0287B7ACA81}" type="parTrans" cxnId="{002BD68A-EEAF-44AF-8EC4-BF386F766E93}">
      <dgm:prSet/>
      <dgm:spPr/>
      <dgm:t>
        <a:bodyPr/>
        <a:lstStyle/>
        <a:p>
          <a:endParaRPr lang="en-US"/>
        </a:p>
      </dgm:t>
    </dgm:pt>
    <dgm:pt modelId="{F63BB40C-5EFA-4E4C-962B-1A624CA1A341}" type="sibTrans" cxnId="{002BD68A-EEAF-44AF-8EC4-BF386F766E93}">
      <dgm:prSet/>
      <dgm:spPr/>
      <dgm:t>
        <a:bodyPr/>
        <a:lstStyle/>
        <a:p>
          <a:endParaRPr lang="en-US"/>
        </a:p>
      </dgm:t>
    </dgm:pt>
    <dgm:pt modelId="{03E53F5E-3E20-4812-9D7B-EAD7CB3D129B}">
      <dgm:prSet/>
      <dgm:spPr/>
      <dgm:t>
        <a:bodyPr/>
        <a:lstStyle/>
        <a:p>
          <a:r>
            <a:rPr lang="en-US" dirty="0"/>
            <a:t>Pair mate joining</a:t>
          </a:r>
        </a:p>
      </dgm:t>
    </dgm:pt>
    <dgm:pt modelId="{C4EB4BD8-DB50-4211-88A2-A8252DA9EC9D}" type="parTrans" cxnId="{41F5148E-392F-4ECE-A3AF-5F7FAC6DDE27}">
      <dgm:prSet/>
      <dgm:spPr/>
      <dgm:t>
        <a:bodyPr/>
        <a:lstStyle/>
        <a:p>
          <a:endParaRPr lang="en-US"/>
        </a:p>
      </dgm:t>
    </dgm:pt>
    <dgm:pt modelId="{48D00046-7E89-49C6-8777-C1FC0409ABCA}" type="sibTrans" cxnId="{41F5148E-392F-4ECE-A3AF-5F7FAC6DDE27}">
      <dgm:prSet/>
      <dgm:spPr/>
      <dgm:t>
        <a:bodyPr/>
        <a:lstStyle/>
        <a:p>
          <a:endParaRPr lang="en-US"/>
        </a:p>
      </dgm:t>
    </dgm:pt>
    <dgm:pt modelId="{B3970EE2-63F7-49F3-A979-3D7079E64F8D}">
      <dgm:prSet/>
      <dgm:spPr/>
      <dgm:t>
        <a:bodyPr/>
        <a:lstStyle/>
        <a:p>
          <a:r>
            <a:rPr lang="en-US" dirty="0"/>
            <a:t>Length and quality filtering</a:t>
          </a:r>
        </a:p>
      </dgm:t>
    </dgm:pt>
    <dgm:pt modelId="{D164D853-6032-4FDD-839E-8A357373D579}" type="parTrans" cxnId="{A6F9B25B-926E-4741-8238-6B03ACACE6D3}">
      <dgm:prSet/>
      <dgm:spPr/>
      <dgm:t>
        <a:bodyPr/>
        <a:lstStyle/>
        <a:p>
          <a:endParaRPr lang="en-US"/>
        </a:p>
      </dgm:t>
    </dgm:pt>
    <dgm:pt modelId="{B1B9D144-BBEA-409D-B323-920767BCD888}" type="sibTrans" cxnId="{A6F9B25B-926E-4741-8238-6B03ACACE6D3}">
      <dgm:prSet/>
      <dgm:spPr/>
      <dgm:t>
        <a:bodyPr/>
        <a:lstStyle/>
        <a:p>
          <a:endParaRPr lang="en-US"/>
        </a:p>
      </dgm:t>
    </dgm:pt>
    <dgm:pt modelId="{04AB6305-EA03-4910-B394-70383CD49AB7}">
      <dgm:prSet/>
      <dgm:spPr/>
      <dgm:t>
        <a:bodyPr/>
        <a:lstStyle/>
        <a:p>
          <a:r>
            <a:rPr lang="en-US" dirty="0"/>
            <a:t>Sequence uniqification</a:t>
          </a:r>
        </a:p>
      </dgm:t>
    </dgm:pt>
    <dgm:pt modelId="{1F1663B8-79CE-4751-9A0C-571AB14D2D57}" type="parTrans" cxnId="{701FBE84-0846-49C5-8CB4-00B02230EF2B}">
      <dgm:prSet/>
      <dgm:spPr/>
      <dgm:t>
        <a:bodyPr/>
        <a:lstStyle/>
        <a:p>
          <a:endParaRPr lang="en-US"/>
        </a:p>
      </dgm:t>
    </dgm:pt>
    <dgm:pt modelId="{C135E318-FAA9-41D2-86DA-E158AD02FD76}" type="sibTrans" cxnId="{701FBE84-0846-49C5-8CB4-00B02230EF2B}">
      <dgm:prSet/>
      <dgm:spPr/>
      <dgm:t>
        <a:bodyPr/>
        <a:lstStyle/>
        <a:p>
          <a:endParaRPr lang="en-US"/>
        </a:p>
      </dgm:t>
    </dgm:pt>
    <dgm:pt modelId="{4814C2AB-0476-4585-BC2D-BF02C62B9BF7}">
      <dgm:prSet/>
      <dgm:spPr/>
      <dgm:t>
        <a:bodyPr/>
        <a:lstStyle/>
        <a:p>
          <a:r>
            <a:rPr lang="en-US" dirty="0"/>
            <a:t>Chimera filtering</a:t>
          </a:r>
        </a:p>
      </dgm:t>
    </dgm:pt>
    <dgm:pt modelId="{D968B27D-53A8-4DCE-BD3D-245CE6BC82BD}" type="parTrans" cxnId="{2769D9A4-EF77-48B9-91AD-EA3909261228}">
      <dgm:prSet/>
      <dgm:spPr/>
      <dgm:t>
        <a:bodyPr/>
        <a:lstStyle/>
        <a:p>
          <a:endParaRPr lang="en-US"/>
        </a:p>
      </dgm:t>
    </dgm:pt>
    <dgm:pt modelId="{59D91E7F-B05E-49F3-8762-03D3C3145231}" type="sibTrans" cxnId="{2769D9A4-EF77-48B9-91AD-EA3909261228}">
      <dgm:prSet/>
      <dgm:spPr/>
      <dgm:t>
        <a:bodyPr/>
        <a:lstStyle/>
        <a:p>
          <a:endParaRPr lang="en-US"/>
        </a:p>
      </dgm:t>
    </dgm:pt>
    <dgm:pt modelId="{0D47FFF5-19C9-407D-A950-6E0A898C42C9}">
      <dgm:prSet/>
      <dgm:spPr/>
      <dgm:t>
        <a:bodyPr/>
        <a:lstStyle/>
        <a:p>
          <a:r>
            <a:rPr lang="en-US" dirty="0"/>
            <a:t>Sample sequence clustering</a:t>
          </a:r>
        </a:p>
      </dgm:t>
    </dgm:pt>
    <dgm:pt modelId="{396B8BA2-02DA-4A07-A87D-A7BD020F66AE}" type="parTrans" cxnId="{6851C36F-EA59-4B3D-BBD0-98BC5C226323}">
      <dgm:prSet/>
      <dgm:spPr/>
      <dgm:t>
        <a:bodyPr/>
        <a:lstStyle/>
        <a:p>
          <a:endParaRPr lang="en-US"/>
        </a:p>
      </dgm:t>
    </dgm:pt>
    <dgm:pt modelId="{6EF0BB40-6C15-47A6-869D-F7A4120318C5}" type="sibTrans" cxnId="{6851C36F-EA59-4B3D-BBD0-98BC5C226323}">
      <dgm:prSet/>
      <dgm:spPr/>
      <dgm:t>
        <a:bodyPr/>
        <a:lstStyle/>
        <a:p>
          <a:endParaRPr lang="en-US"/>
        </a:p>
      </dgm:t>
    </dgm:pt>
    <dgm:pt modelId="{F3A90A3F-2E99-41EE-9EE3-0AD65DFBEF92}">
      <dgm:prSet/>
      <dgm:spPr/>
      <dgm:t>
        <a:bodyPr/>
        <a:lstStyle/>
        <a:p>
          <a:r>
            <a:rPr lang="en-US" dirty="0"/>
            <a:t>Making reference similarities</a:t>
          </a:r>
        </a:p>
      </dgm:t>
    </dgm:pt>
    <dgm:pt modelId="{03E30070-8077-4535-BD4B-3F8B6584BF5A}" type="parTrans" cxnId="{D2AEE78E-A451-4D79-954D-AEC533CD9128}">
      <dgm:prSet/>
      <dgm:spPr/>
      <dgm:t>
        <a:bodyPr/>
        <a:lstStyle/>
        <a:p>
          <a:endParaRPr lang="en-US"/>
        </a:p>
      </dgm:t>
    </dgm:pt>
    <dgm:pt modelId="{38CD5AA7-7D9C-4E00-B715-6573918FABE2}" type="sibTrans" cxnId="{D2AEE78E-A451-4D79-954D-AEC533CD9128}">
      <dgm:prSet/>
      <dgm:spPr/>
      <dgm:t>
        <a:bodyPr/>
        <a:lstStyle/>
        <a:p>
          <a:endParaRPr lang="en-US"/>
        </a:p>
      </dgm:t>
    </dgm:pt>
    <dgm:pt modelId="{A281928C-231D-46F1-B674-F47EF207DF37}">
      <dgm:prSet/>
      <dgm:spPr/>
      <dgm:t>
        <a:bodyPr/>
        <a:lstStyle/>
        <a:p>
          <a:r>
            <a:rPr lang="en-US" dirty="0"/>
            <a:t>Similarity profiling</a:t>
          </a:r>
        </a:p>
      </dgm:t>
    </dgm:pt>
    <dgm:pt modelId="{3E4D2341-6A14-46AA-916B-B226420E9F03}" type="parTrans" cxnId="{88A740C6-79C7-401E-87E5-6DDE57DFAC3D}">
      <dgm:prSet/>
      <dgm:spPr/>
      <dgm:t>
        <a:bodyPr/>
        <a:lstStyle/>
        <a:p>
          <a:endParaRPr lang="en-US"/>
        </a:p>
      </dgm:t>
    </dgm:pt>
    <dgm:pt modelId="{34DD7396-B9F4-4291-B48A-D925F11961F6}" type="sibTrans" cxnId="{88A740C6-79C7-401E-87E5-6DDE57DFAC3D}">
      <dgm:prSet/>
      <dgm:spPr/>
      <dgm:t>
        <a:bodyPr/>
        <a:lstStyle/>
        <a:p>
          <a:endParaRPr lang="en-US"/>
        </a:p>
      </dgm:t>
    </dgm:pt>
    <dgm:pt modelId="{114A9392-85E1-44F3-892E-3956228F6418}">
      <dgm:prSet/>
      <dgm:spPr/>
      <dgm:t>
        <a:bodyPr/>
        <a:lstStyle/>
        <a:p>
          <a:r>
            <a:rPr lang="en-US" dirty="0"/>
            <a:t>Taxonomy profile tables</a:t>
          </a:r>
        </a:p>
      </dgm:t>
    </dgm:pt>
    <dgm:pt modelId="{1C217C55-8876-4746-A51C-33797137678D}" type="parTrans" cxnId="{CE1292CF-474D-495C-BE6F-6143D08D8309}">
      <dgm:prSet/>
      <dgm:spPr/>
      <dgm:t>
        <a:bodyPr/>
        <a:lstStyle/>
        <a:p>
          <a:endParaRPr lang="en-US"/>
        </a:p>
      </dgm:t>
    </dgm:pt>
    <dgm:pt modelId="{EEB01780-025B-4660-B8C6-BEEB61E5D4FA}" type="sibTrans" cxnId="{CE1292CF-474D-495C-BE6F-6143D08D8309}">
      <dgm:prSet/>
      <dgm:spPr/>
      <dgm:t>
        <a:bodyPr/>
        <a:lstStyle/>
        <a:p>
          <a:endParaRPr lang="en-US"/>
        </a:p>
      </dgm:t>
    </dgm:pt>
    <dgm:pt modelId="{5F98E82C-958C-466D-BAC4-D130FB436EE2}">
      <dgm:prSet phldrT="[Tekst]" custT="1"/>
      <dgm:spPr/>
      <dgm:t>
        <a:bodyPr/>
        <a:lstStyle/>
        <a:p>
          <a:r>
            <a:rPr lang="en-US" sz="2400" dirty="0">
              <a:solidFill>
                <a:srgbClr val="000000"/>
              </a:solidFill>
            </a:rPr>
            <a:t>BION</a:t>
          </a:r>
          <a:endParaRPr lang="en-US" sz="900" dirty="0">
            <a:solidFill>
              <a:srgbClr val="000000"/>
            </a:solidFill>
          </a:endParaRPr>
        </a:p>
      </dgm:t>
    </dgm:pt>
    <dgm:pt modelId="{2FF6CF37-FD3B-47DF-A07B-183C5DED0FF5}" type="parTrans" cxnId="{E4330F4D-07E2-4809-8518-56D8F3CAB2BE}">
      <dgm:prSet/>
      <dgm:spPr/>
      <dgm:t>
        <a:bodyPr/>
        <a:lstStyle/>
        <a:p>
          <a:endParaRPr lang="en-US"/>
        </a:p>
      </dgm:t>
    </dgm:pt>
    <dgm:pt modelId="{270EB61E-EA3C-4877-95AC-4CC751F59AE5}" type="sibTrans" cxnId="{E4330F4D-07E2-4809-8518-56D8F3CAB2BE}">
      <dgm:prSet/>
      <dgm:spPr/>
      <dgm:t>
        <a:bodyPr/>
        <a:lstStyle/>
        <a:p>
          <a:endParaRPr lang="en-US"/>
        </a:p>
      </dgm:t>
    </dgm:pt>
    <dgm:pt modelId="{B54EE772-2DAA-4BC5-9486-D9486584AC74}" type="pres">
      <dgm:prSet presAssocID="{E357EB22-EDA2-4A12-9348-7D6CF038E6D9}" presName="Name0" presStyleCnt="0">
        <dgm:presLayoutVars>
          <dgm:dir/>
          <dgm:animLvl val="lvl"/>
          <dgm:resizeHandles val="exact"/>
        </dgm:presLayoutVars>
      </dgm:prSet>
      <dgm:spPr/>
    </dgm:pt>
    <dgm:pt modelId="{2B93D859-7C0F-4372-A581-8C6871B1DFE6}" type="pres">
      <dgm:prSet presAssocID="{114A9392-85E1-44F3-892E-3956228F6418}" presName="boxAndChildren" presStyleCnt="0"/>
      <dgm:spPr/>
    </dgm:pt>
    <dgm:pt modelId="{1EF85E2A-9C8F-4B7C-82C1-AD52CE52FBB8}" type="pres">
      <dgm:prSet presAssocID="{114A9392-85E1-44F3-892E-3956228F6418}" presName="parentTextBox" presStyleLbl="node1" presStyleIdx="0" presStyleCnt="11"/>
      <dgm:spPr/>
    </dgm:pt>
    <dgm:pt modelId="{63F485CD-1E3E-4DD7-81E2-C334D9A04E1E}" type="pres">
      <dgm:prSet presAssocID="{34DD7396-B9F4-4291-B48A-D925F11961F6}" presName="sp" presStyleCnt="0"/>
      <dgm:spPr/>
    </dgm:pt>
    <dgm:pt modelId="{04203F75-662F-4AF3-845D-05CFC65CD1CE}" type="pres">
      <dgm:prSet presAssocID="{A281928C-231D-46F1-B674-F47EF207DF37}" presName="arrowAndChildren" presStyleCnt="0"/>
      <dgm:spPr/>
    </dgm:pt>
    <dgm:pt modelId="{7354D0E7-5E20-429D-95D5-81CB8DAA080B}" type="pres">
      <dgm:prSet presAssocID="{A281928C-231D-46F1-B674-F47EF207DF37}" presName="parentTextArrow" presStyleLbl="node1" presStyleIdx="1" presStyleCnt="11"/>
      <dgm:spPr/>
    </dgm:pt>
    <dgm:pt modelId="{5AC3E5B5-63C1-4C6B-AD5E-F4606385AF2D}" type="pres">
      <dgm:prSet presAssocID="{38CD5AA7-7D9C-4E00-B715-6573918FABE2}" presName="sp" presStyleCnt="0"/>
      <dgm:spPr/>
    </dgm:pt>
    <dgm:pt modelId="{624956BB-3FF5-4802-9CCD-A297326D08ED}" type="pres">
      <dgm:prSet presAssocID="{F3A90A3F-2E99-41EE-9EE3-0AD65DFBEF92}" presName="arrowAndChildren" presStyleCnt="0"/>
      <dgm:spPr/>
    </dgm:pt>
    <dgm:pt modelId="{52C8F5E8-97B4-4D36-8C26-428E86FC8147}" type="pres">
      <dgm:prSet presAssocID="{F3A90A3F-2E99-41EE-9EE3-0AD65DFBEF92}" presName="parentTextArrow" presStyleLbl="node1" presStyleIdx="2" presStyleCnt="11"/>
      <dgm:spPr/>
    </dgm:pt>
    <dgm:pt modelId="{3F96666F-42F5-4554-A595-06A609197144}" type="pres">
      <dgm:prSet presAssocID="{6EF0BB40-6C15-47A6-869D-F7A4120318C5}" presName="sp" presStyleCnt="0"/>
      <dgm:spPr/>
    </dgm:pt>
    <dgm:pt modelId="{02147BAF-F644-426D-AB40-1E7F727EBF3A}" type="pres">
      <dgm:prSet presAssocID="{0D47FFF5-19C9-407D-A950-6E0A898C42C9}" presName="arrowAndChildren" presStyleCnt="0"/>
      <dgm:spPr/>
    </dgm:pt>
    <dgm:pt modelId="{7B06279D-760A-4683-8140-81E315F5F9CC}" type="pres">
      <dgm:prSet presAssocID="{0D47FFF5-19C9-407D-A950-6E0A898C42C9}" presName="parentTextArrow" presStyleLbl="node1" presStyleIdx="3" presStyleCnt="11"/>
      <dgm:spPr/>
    </dgm:pt>
    <dgm:pt modelId="{D40A6B06-20F9-4E01-83EF-B7EBD48B7EE1}" type="pres">
      <dgm:prSet presAssocID="{59D91E7F-B05E-49F3-8762-03D3C3145231}" presName="sp" presStyleCnt="0"/>
      <dgm:spPr/>
    </dgm:pt>
    <dgm:pt modelId="{F71867B3-04A3-4939-8543-7DC37C3562F4}" type="pres">
      <dgm:prSet presAssocID="{4814C2AB-0476-4585-BC2D-BF02C62B9BF7}" presName="arrowAndChildren" presStyleCnt="0"/>
      <dgm:spPr/>
    </dgm:pt>
    <dgm:pt modelId="{C5FF1846-D839-4BEB-BECE-AF5955B33018}" type="pres">
      <dgm:prSet presAssocID="{4814C2AB-0476-4585-BC2D-BF02C62B9BF7}" presName="parentTextArrow" presStyleLbl="node1" presStyleIdx="4" presStyleCnt="11"/>
      <dgm:spPr/>
    </dgm:pt>
    <dgm:pt modelId="{078E66C9-851E-4406-994F-507AEBA92B26}" type="pres">
      <dgm:prSet presAssocID="{C135E318-FAA9-41D2-86DA-E158AD02FD76}" presName="sp" presStyleCnt="0"/>
      <dgm:spPr/>
    </dgm:pt>
    <dgm:pt modelId="{FF644498-129B-4C9B-BFF6-3434B54608FC}" type="pres">
      <dgm:prSet presAssocID="{04AB6305-EA03-4910-B394-70383CD49AB7}" presName="arrowAndChildren" presStyleCnt="0"/>
      <dgm:spPr/>
    </dgm:pt>
    <dgm:pt modelId="{E11F712E-B8A2-460B-8C5E-0DB1379E71DE}" type="pres">
      <dgm:prSet presAssocID="{04AB6305-EA03-4910-B394-70383CD49AB7}" presName="parentTextArrow" presStyleLbl="node1" presStyleIdx="5" presStyleCnt="11"/>
      <dgm:spPr/>
    </dgm:pt>
    <dgm:pt modelId="{598FB559-7830-41E6-A9CB-7C8745C17B70}" type="pres">
      <dgm:prSet presAssocID="{B1B9D144-BBEA-409D-B323-920767BCD888}" presName="sp" presStyleCnt="0"/>
      <dgm:spPr/>
    </dgm:pt>
    <dgm:pt modelId="{7EAEF9E5-C9DC-4BE2-A5D1-97AA7E0C9CD3}" type="pres">
      <dgm:prSet presAssocID="{B3970EE2-63F7-49F3-A979-3D7079E64F8D}" presName="arrowAndChildren" presStyleCnt="0"/>
      <dgm:spPr/>
    </dgm:pt>
    <dgm:pt modelId="{9ECB0C28-C2B2-4964-89A0-4A485CA27CF7}" type="pres">
      <dgm:prSet presAssocID="{B3970EE2-63F7-49F3-A979-3D7079E64F8D}" presName="parentTextArrow" presStyleLbl="node1" presStyleIdx="6" presStyleCnt="11"/>
      <dgm:spPr/>
    </dgm:pt>
    <dgm:pt modelId="{2BD0CEEC-9AE5-4A11-9632-C0A7B8FBFD32}" type="pres">
      <dgm:prSet presAssocID="{48D00046-7E89-49C6-8777-C1FC0409ABCA}" presName="sp" presStyleCnt="0"/>
      <dgm:spPr/>
    </dgm:pt>
    <dgm:pt modelId="{0A2722B7-6415-43F6-A878-0542D442CBFC}" type="pres">
      <dgm:prSet presAssocID="{03E53F5E-3E20-4812-9D7B-EAD7CB3D129B}" presName="arrowAndChildren" presStyleCnt="0"/>
      <dgm:spPr/>
    </dgm:pt>
    <dgm:pt modelId="{72D8FAF9-47CD-4468-BC0B-FD5BA79A92CB}" type="pres">
      <dgm:prSet presAssocID="{03E53F5E-3E20-4812-9D7B-EAD7CB3D129B}" presName="parentTextArrow" presStyleLbl="node1" presStyleIdx="7" presStyleCnt="11"/>
      <dgm:spPr/>
    </dgm:pt>
    <dgm:pt modelId="{47A850B5-CDC3-47A5-B952-35E15056D979}" type="pres">
      <dgm:prSet presAssocID="{F63BB40C-5EFA-4E4C-962B-1A624CA1A341}" presName="sp" presStyleCnt="0"/>
      <dgm:spPr/>
    </dgm:pt>
    <dgm:pt modelId="{DF8D3595-9AA4-4DA6-97A1-EA63F8C254F4}" type="pres">
      <dgm:prSet presAssocID="{DAA28339-3F04-425B-89FD-6C01A92D5193}" presName="arrowAndChildren" presStyleCnt="0"/>
      <dgm:spPr/>
    </dgm:pt>
    <dgm:pt modelId="{273AEAE2-F919-4CDF-81F1-70DE473F93A5}" type="pres">
      <dgm:prSet presAssocID="{DAA28339-3F04-425B-89FD-6C01A92D5193}" presName="parentTextArrow" presStyleLbl="node1" presStyleIdx="8" presStyleCnt="11"/>
      <dgm:spPr/>
    </dgm:pt>
    <dgm:pt modelId="{B2DAF928-5C3D-40AB-AE4A-B3C92EBF8282}" type="pres">
      <dgm:prSet presAssocID="{6317DA4B-EA16-4DA2-871C-567D8511ADAD}" presName="sp" presStyleCnt="0"/>
      <dgm:spPr/>
    </dgm:pt>
    <dgm:pt modelId="{4CB74A1F-0E24-4183-8535-62D70DDD27A2}" type="pres">
      <dgm:prSet presAssocID="{2C980F00-2EFD-4035-B265-183AC50DD246}" presName="arrowAndChildren" presStyleCnt="0"/>
      <dgm:spPr/>
    </dgm:pt>
    <dgm:pt modelId="{9016B445-1F16-4B37-A700-0BB719BBDC39}" type="pres">
      <dgm:prSet presAssocID="{2C980F00-2EFD-4035-B265-183AC50DD246}" presName="parentTextArrow" presStyleLbl="node1" presStyleIdx="9" presStyleCnt="11"/>
      <dgm:spPr/>
    </dgm:pt>
    <dgm:pt modelId="{9548CAE7-FCAA-4B5A-A4F2-7464D6B7AFF6}" type="pres">
      <dgm:prSet presAssocID="{270EB61E-EA3C-4877-95AC-4CC751F59AE5}" presName="sp" presStyleCnt="0"/>
      <dgm:spPr/>
    </dgm:pt>
    <dgm:pt modelId="{3C231D29-A32F-4806-AAA2-7ED3F0F714C6}" type="pres">
      <dgm:prSet presAssocID="{5F98E82C-958C-466D-BAC4-D130FB436EE2}" presName="arrowAndChildren" presStyleCnt="0"/>
      <dgm:spPr/>
    </dgm:pt>
    <dgm:pt modelId="{87221A9E-1D5F-4561-9E02-B51070D2A68F}" type="pres">
      <dgm:prSet presAssocID="{5F98E82C-958C-466D-BAC4-D130FB436EE2}" presName="parentTextArrow" presStyleLbl="node1" presStyleIdx="10" presStyleCnt="11"/>
      <dgm:spPr/>
    </dgm:pt>
  </dgm:ptLst>
  <dgm:cxnLst>
    <dgm:cxn modelId="{BD9F5D0C-5A6F-47F2-809F-47986EC63035}" type="presOf" srcId="{04AB6305-EA03-4910-B394-70383CD49AB7}" destId="{E11F712E-B8A2-460B-8C5E-0DB1379E71DE}" srcOrd="0" destOrd="0" presId="urn:microsoft.com/office/officeart/2005/8/layout/process4"/>
    <dgm:cxn modelId="{79190B17-4CAF-45AA-AFC4-0BE9DEB64733}" type="presOf" srcId="{0D47FFF5-19C9-407D-A950-6E0A898C42C9}" destId="{7B06279D-760A-4683-8140-81E315F5F9CC}" srcOrd="0" destOrd="0" presId="urn:microsoft.com/office/officeart/2005/8/layout/process4"/>
    <dgm:cxn modelId="{5A8C0C19-4417-49B0-8662-C37B64AA6934}" type="presOf" srcId="{114A9392-85E1-44F3-892E-3956228F6418}" destId="{1EF85E2A-9C8F-4B7C-82C1-AD52CE52FBB8}" srcOrd="0" destOrd="0" presId="urn:microsoft.com/office/officeart/2005/8/layout/process4"/>
    <dgm:cxn modelId="{E3F73321-9726-414A-B02C-7B7C2B5DAE49}" type="presOf" srcId="{03E53F5E-3E20-4812-9D7B-EAD7CB3D129B}" destId="{72D8FAF9-47CD-4468-BC0B-FD5BA79A92CB}" srcOrd="0" destOrd="0" presId="urn:microsoft.com/office/officeart/2005/8/layout/process4"/>
    <dgm:cxn modelId="{A6F9B25B-926E-4741-8238-6B03ACACE6D3}" srcId="{E357EB22-EDA2-4A12-9348-7D6CF038E6D9}" destId="{B3970EE2-63F7-49F3-A979-3D7079E64F8D}" srcOrd="4" destOrd="0" parTransId="{D164D853-6032-4FDD-839E-8A357373D579}" sibTransId="{B1B9D144-BBEA-409D-B323-920767BCD888}"/>
    <dgm:cxn modelId="{E4330F4D-07E2-4809-8518-56D8F3CAB2BE}" srcId="{E357EB22-EDA2-4A12-9348-7D6CF038E6D9}" destId="{5F98E82C-958C-466D-BAC4-D130FB436EE2}" srcOrd="0" destOrd="0" parTransId="{2FF6CF37-FD3B-47DF-A07B-183C5DED0FF5}" sibTransId="{270EB61E-EA3C-4877-95AC-4CC751F59AE5}"/>
    <dgm:cxn modelId="{6851C36F-EA59-4B3D-BBD0-98BC5C226323}" srcId="{E357EB22-EDA2-4A12-9348-7D6CF038E6D9}" destId="{0D47FFF5-19C9-407D-A950-6E0A898C42C9}" srcOrd="7" destOrd="0" parTransId="{396B8BA2-02DA-4A07-A87D-A7BD020F66AE}" sibTransId="{6EF0BB40-6C15-47A6-869D-F7A4120318C5}"/>
    <dgm:cxn modelId="{701FBE84-0846-49C5-8CB4-00B02230EF2B}" srcId="{E357EB22-EDA2-4A12-9348-7D6CF038E6D9}" destId="{04AB6305-EA03-4910-B394-70383CD49AB7}" srcOrd="5" destOrd="0" parTransId="{1F1663B8-79CE-4751-9A0C-571AB14D2D57}" sibTransId="{C135E318-FAA9-41D2-86DA-E158AD02FD76}"/>
    <dgm:cxn modelId="{002BD68A-EEAF-44AF-8EC4-BF386F766E93}" srcId="{E357EB22-EDA2-4A12-9348-7D6CF038E6D9}" destId="{DAA28339-3F04-425B-89FD-6C01A92D5193}" srcOrd="2" destOrd="0" parTransId="{2A1D0687-B45D-45CF-B40A-A0287B7ACA81}" sibTransId="{F63BB40C-5EFA-4E4C-962B-1A624CA1A341}"/>
    <dgm:cxn modelId="{B601B38B-4F51-40BE-8BC7-B3F5F63807BA}" type="presOf" srcId="{B3970EE2-63F7-49F3-A979-3D7079E64F8D}" destId="{9ECB0C28-C2B2-4964-89A0-4A485CA27CF7}" srcOrd="0" destOrd="0" presId="urn:microsoft.com/office/officeart/2005/8/layout/process4"/>
    <dgm:cxn modelId="{41F5148E-392F-4ECE-A3AF-5F7FAC6DDE27}" srcId="{E357EB22-EDA2-4A12-9348-7D6CF038E6D9}" destId="{03E53F5E-3E20-4812-9D7B-EAD7CB3D129B}" srcOrd="3" destOrd="0" parTransId="{C4EB4BD8-DB50-4211-88A2-A8252DA9EC9D}" sibTransId="{48D00046-7E89-49C6-8777-C1FC0409ABCA}"/>
    <dgm:cxn modelId="{D2AEE78E-A451-4D79-954D-AEC533CD9128}" srcId="{E357EB22-EDA2-4A12-9348-7D6CF038E6D9}" destId="{F3A90A3F-2E99-41EE-9EE3-0AD65DFBEF92}" srcOrd="8" destOrd="0" parTransId="{03E30070-8077-4535-BD4B-3F8B6584BF5A}" sibTransId="{38CD5AA7-7D9C-4E00-B715-6573918FABE2}"/>
    <dgm:cxn modelId="{D5500FA2-BF00-45A9-9C45-E0CA1A708C4A}" type="presOf" srcId="{DAA28339-3F04-425B-89FD-6C01A92D5193}" destId="{273AEAE2-F919-4CDF-81F1-70DE473F93A5}" srcOrd="0" destOrd="0" presId="urn:microsoft.com/office/officeart/2005/8/layout/process4"/>
    <dgm:cxn modelId="{2769D9A4-EF77-48B9-91AD-EA3909261228}" srcId="{E357EB22-EDA2-4A12-9348-7D6CF038E6D9}" destId="{4814C2AB-0476-4585-BC2D-BF02C62B9BF7}" srcOrd="6" destOrd="0" parTransId="{D968B27D-53A8-4DCE-BD3D-245CE6BC82BD}" sibTransId="{59D91E7F-B05E-49F3-8762-03D3C3145231}"/>
    <dgm:cxn modelId="{5FA1ADA7-5BA2-48F1-9D66-B2C2780A91FE}" type="presOf" srcId="{4814C2AB-0476-4585-BC2D-BF02C62B9BF7}" destId="{C5FF1846-D839-4BEB-BECE-AF5955B33018}" srcOrd="0" destOrd="0" presId="urn:microsoft.com/office/officeart/2005/8/layout/process4"/>
    <dgm:cxn modelId="{FDFC98B2-F0C9-45EE-9A3B-77054CEFF402}" type="presOf" srcId="{E357EB22-EDA2-4A12-9348-7D6CF038E6D9}" destId="{B54EE772-2DAA-4BC5-9486-D9486584AC74}" srcOrd="0" destOrd="0" presId="urn:microsoft.com/office/officeart/2005/8/layout/process4"/>
    <dgm:cxn modelId="{FD72CDB3-9916-4CFD-874A-430603187AEE}" type="presOf" srcId="{2C980F00-2EFD-4035-B265-183AC50DD246}" destId="{9016B445-1F16-4B37-A700-0BB719BBDC39}" srcOrd="0" destOrd="0" presId="urn:microsoft.com/office/officeart/2005/8/layout/process4"/>
    <dgm:cxn modelId="{3DEA93BC-2769-434E-A970-37C7CC8D018C}" srcId="{E357EB22-EDA2-4A12-9348-7D6CF038E6D9}" destId="{2C980F00-2EFD-4035-B265-183AC50DD246}" srcOrd="1" destOrd="0" parTransId="{6505A45C-6BC8-4069-BAE9-3724AC539E59}" sibTransId="{6317DA4B-EA16-4DA2-871C-567D8511ADAD}"/>
    <dgm:cxn modelId="{88A740C6-79C7-401E-87E5-6DDE57DFAC3D}" srcId="{E357EB22-EDA2-4A12-9348-7D6CF038E6D9}" destId="{A281928C-231D-46F1-B674-F47EF207DF37}" srcOrd="9" destOrd="0" parTransId="{3E4D2341-6A14-46AA-916B-B226420E9F03}" sibTransId="{34DD7396-B9F4-4291-B48A-D925F11961F6}"/>
    <dgm:cxn modelId="{CE1292CF-474D-495C-BE6F-6143D08D8309}" srcId="{E357EB22-EDA2-4A12-9348-7D6CF038E6D9}" destId="{114A9392-85E1-44F3-892E-3956228F6418}" srcOrd="10" destOrd="0" parTransId="{1C217C55-8876-4746-A51C-33797137678D}" sibTransId="{EEB01780-025B-4660-B8C6-BEEB61E5D4FA}"/>
    <dgm:cxn modelId="{2E5214D6-98C1-426E-A634-D3780D7FE1AC}" type="presOf" srcId="{A281928C-231D-46F1-B674-F47EF207DF37}" destId="{7354D0E7-5E20-429D-95D5-81CB8DAA080B}" srcOrd="0" destOrd="0" presId="urn:microsoft.com/office/officeart/2005/8/layout/process4"/>
    <dgm:cxn modelId="{31A93ADC-3CC7-430E-8755-03AE26A15CB7}" type="presOf" srcId="{F3A90A3F-2E99-41EE-9EE3-0AD65DFBEF92}" destId="{52C8F5E8-97B4-4D36-8C26-428E86FC8147}" srcOrd="0" destOrd="0" presId="urn:microsoft.com/office/officeart/2005/8/layout/process4"/>
    <dgm:cxn modelId="{0F7B4DFC-94A0-4EB7-AED2-840EB607BEB8}" type="presOf" srcId="{5F98E82C-958C-466D-BAC4-D130FB436EE2}" destId="{87221A9E-1D5F-4561-9E02-B51070D2A68F}" srcOrd="0" destOrd="0" presId="urn:microsoft.com/office/officeart/2005/8/layout/process4"/>
    <dgm:cxn modelId="{8FF8CC43-07BA-4052-809A-79ACB1217563}" type="presParOf" srcId="{B54EE772-2DAA-4BC5-9486-D9486584AC74}" destId="{2B93D859-7C0F-4372-A581-8C6871B1DFE6}" srcOrd="0" destOrd="0" presId="urn:microsoft.com/office/officeart/2005/8/layout/process4"/>
    <dgm:cxn modelId="{B51C3970-C5BC-4D2E-A6BB-B0A37D3FA5D9}" type="presParOf" srcId="{2B93D859-7C0F-4372-A581-8C6871B1DFE6}" destId="{1EF85E2A-9C8F-4B7C-82C1-AD52CE52FBB8}" srcOrd="0" destOrd="0" presId="urn:microsoft.com/office/officeart/2005/8/layout/process4"/>
    <dgm:cxn modelId="{2ECC379E-F1D2-47A6-B54F-7192EBA16B16}" type="presParOf" srcId="{B54EE772-2DAA-4BC5-9486-D9486584AC74}" destId="{63F485CD-1E3E-4DD7-81E2-C334D9A04E1E}" srcOrd="1" destOrd="0" presId="urn:microsoft.com/office/officeart/2005/8/layout/process4"/>
    <dgm:cxn modelId="{B344AF43-7256-4A7A-BF61-C76CFED9B1D4}" type="presParOf" srcId="{B54EE772-2DAA-4BC5-9486-D9486584AC74}" destId="{04203F75-662F-4AF3-845D-05CFC65CD1CE}" srcOrd="2" destOrd="0" presId="urn:microsoft.com/office/officeart/2005/8/layout/process4"/>
    <dgm:cxn modelId="{D177DF54-DAF2-4953-8BD1-DD6C918B7B97}" type="presParOf" srcId="{04203F75-662F-4AF3-845D-05CFC65CD1CE}" destId="{7354D0E7-5E20-429D-95D5-81CB8DAA080B}" srcOrd="0" destOrd="0" presId="urn:microsoft.com/office/officeart/2005/8/layout/process4"/>
    <dgm:cxn modelId="{2E85FC95-433E-426F-B972-011A532C5E92}" type="presParOf" srcId="{B54EE772-2DAA-4BC5-9486-D9486584AC74}" destId="{5AC3E5B5-63C1-4C6B-AD5E-F4606385AF2D}" srcOrd="3" destOrd="0" presId="urn:microsoft.com/office/officeart/2005/8/layout/process4"/>
    <dgm:cxn modelId="{8F2CF3DC-CCDC-4CEA-AF00-1BFC5FB3AA96}" type="presParOf" srcId="{B54EE772-2DAA-4BC5-9486-D9486584AC74}" destId="{624956BB-3FF5-4802-9CCD-A297326D08ED}" srcOrd="4" destOrd="0" presId="urn:microsoft.com/office/officeart/2005/8/layout/process4"/>
    <dgm:cxn modelId="{F26CBAD2-9728-4122-9428-96BC6502D6A5}" type="presParOf" srcId="{624956BB-3FF5-4802-9CCD-A297326D08ED}" destId="{52C8F5E8-97B4-4D36-8C26-428E86FC8147}" srcOrd="0" destOrd="0" presId="urn:microsoft.com/office/officeart/2005/8/layout/process4"/>
    <dgm:cxn modelId="{42859BE5-35CA-4A1A-BD25-0D9702F68DC1}" type="presParOf" srcId="{B54EE772-2DAA-4BC5-9486-D9486584AC74}" destId="{3F96666F-42F5-4554-A595-06A609197144}" srcOrd="5" destOrd="0" presId="urn:microsoft.com/office/officeart/2005/8/layout/process4"/>
    <dgm:cxn modelId="{7B719BB0-BA76-41F8-88E5-F1D83FDF7FA1}" type="presParOf" srcId="{B54EE772-2DAA-4BC5-9486-D9486584AC74}" destId="{02147BAF-F644-426D-AB40-1E7F727EBF3A}" srcOrd="6" destOrd="0" presId="urn:microsoft.com/office/officeart/2005/8/layout/process4"/>
    <dgm:cxn modelId="{D565D013-4FD5-41CA-9C41-9900B4B6209C}" type="presParOf" srcId="{02147BAF-F644-426D-AB40-1E7F727EBF3A}" destId="{7B06279D-760A-4683-8140-81E315F5F9CC}" srcOrd="0" destOrd="0" presId="urn:microsoft.com/office/officeart/2005/8/layout/process4"/>
    <dgm:cxn modelId="{51FFFDFA-F311-42CE-AFFA-2BDD9DA6EA41}" type="presParOf" srcId="{B54EE772-2DAA-4BC5-9486-D9486584AC74}" destId="{D40A6B06-20F9-4E01-83EF-B7EBD48B7EE1}" srcOrd="7" destOrd="0" presId="urn:microsoft.com/office/officeart/2005/8/layout/process4"/>
    <dgm:cxn modelId="{9071DD94-59F3-4421-B0D1-D9D7D2A04429}" type="presParOf" srcId="{B54EE772-2DAA-4BC5-9486-D9486584AC74}" destId="{F71867B3-04A3-4939-8543-7DC37C3562F4}" srcOrd="8" destOrd="0" presId="urn:microsoft.com/office/officeart/2005/8/layout/process4"/>
    <dgm:cxn modelId="{0586F1C8-06A7-466F-846E-386774DBD8CF}" type="presParOf" srcId="{F71867B3-04A3-4939-8543-7DC37C3562F4}" destId="{C5FF1846-D839-4BEB-BECE-AF5955B33018}" srcOrd="0" destOrd="0" presId="urn:microsoft.com/office/officeart/2005/8/layout/process4"/>
    <dgm:cxn modelId="{BC437718-AA50-4351-9EF2-71C6C3EDFFB3}" type="presParOf" srcId="{B54EE772-2DAA-4BC5-9486-D9486584AC74}" destId="{078E66C9-851E-4406-994F-507AEBA92B26}" srcOrd="9" destOrd="0" presId="urn:microsoft.com/office/officeart/2005/8/layout/process4"/>
    <dgm:cxn modelId="{A331440C-3D22-43A3-A2D4-2B0ACF7FDF35}" type="presParOf" srcId="{B54EE772-2DAA-4BC5-9486-D9486584AC74}" destId="{FF644498-129B-4C9B-BFF6-3434B54608FC}" srcOrd="10" destOrd="0" presId="urn:microsoft.com/office/officeart/2005/8/layout/process4"/>
    <dgm:cxn modelId="{8EB30E16-6034-4D24-9FC4-38B32A56CF6A}" type="presParOf" srcId="{FF644498-129B-4C9B-BFF6-3434B54608FC}" destId="{E11F712E-B8A2-460B-8C5E-0DB1379E71DE}" srcOrd="0" destOrd="0" presId="urn:microsoft.com/office/officeart/2005/8/layout/process4"/>
    <dgm:cxn modelId="{1DAFA452-9B93-4A30-8BF4-AD9020C0F22B}" type="presParOf" srcId="{B54EE772-2DAA-4BC5-9486-D9486584AC74}" destId="{598FB559-7830-41E6-A9CB-7C8745C17B70}" srcOrd="11" destOrd="0" presId="urn:microsoft.com/office/officeart/2005/8/layout/process4"/>
    <dgm:cxn modelId="{A2E4CDB0-5CE6-4FBE-AB78-216EE14BDD65}" type="presParOf" srcId="{B54EE772-2DAA-4BC5-9486-D9486584AC74}" destId="{7EAEF9E5-C9DC-4BE2-A5D1-97AA7E0C9CD3}" srcOrd="12" destOrd="0" presId="urn:microsoft.com/office/officeart/2005/8/layout/process4"/>
    <dgm:cxn modelId="{D07E8282-A5C7-476C-A60B-9E18B5316638}" type="presParOf" srcId="{7EAEF9E5-C9DC-4BE2-A5D1-97AA7E0C9CD3}" destId="{9ECB0C28-C2B2-4964-89A0-4A485CA27CF7}" srcOrd="0" destOrd="0" presId="urn:microsoft.com/office/officeart/2005/8/layout/process4"/>
    <dgm:cxn modelId="{9EC34E94-A6D4-49D5-8DAF-86F9E2ECB185}" type="presParOf" srcId="{B54EE772-2DAA-4BC5-9486-D9486584AC74}" destId="{2BD0CEEC-9AE5-4A11-9632-C0A7B8FBFD32}" srcOrd="13" destOrd="0" presId="urn:microsoft.com/office/officeart/2005/8/layout/process4"/>
    <dgm:cxn modelId="{171F09CA-8E75-466E-8A80-389554DD2595}" type="presParOf" srcId="{B54EE772-2DAA-4BC5-9486-D9486584AC74}" destId="{0A2722B7-6415-43F6-A878-0542D442CBFC}" srcOrd="14" destOrd="0" presId="urn:microsoft.com/office/officeart/2005/8/layout/process4"/>
    <dgm:cxn modelId="{198E0C09-0E0D-42ED-8CAE-44A321B9F365}" type="presParOf" srcId="{0A2722B7-6415-43F6-A878-0542D442CBFC}" destId="{72D8FAF9-47CD-4468-BC0B-FD5BA79A92CB}" srcOrd="0" destOrd="0" presId="urn:microsoft.com/office/officeart/2005/8/layout/process4"/>
    <dgm:cxn modelId="{64F50373-7D0D-4146-BE2F-DBC7002D280D}" type="presParOf" srcId="{B54EE772-2DAA-4BC5-9486-D9486584AC74}" destId="{47A850B5-CDC3-47A5-B952-35E15056D979}" srcOrd="15" destOrd="0" presId="urn:microsoft.com/office/officeart/2005/8/layout/process4"/>
    <dgm:cxn modelId="{151D3299-AB2B-44AC-93E1-05957E9DD439}" type="presParOf" srcId="{B54EE772-2DAA-4BC5-9486-D9486584AC74}" destId="{DF8D3595-9AA4-4DA6-97A1-EA63F8C254F4}" srcOrd="16" destOrd="0" presId="urn:microsoft.com/office/officeart/2005/8/layout/process4"/>
    <dgm:cxn modelId="{D34DE8FE-9B00-4CCF-9337-0374CAC8E7A3}" type="presParOf" srcId="{DF8D3595-9AA4-4DA6-97A1-EA63F8C254F4}" destId="{273AEAE2-F919-4CDF-81F1-70DE473F93A5}" srcOrd="0" destOrd="0" presId="urn:microsoft.com/office/officeart/2005/8/layout/process4"/>
    <dgm:cxn modelId="{6B1C0974-5171-4D0B-9722-6514C6073A59}" type="presParOf" srcId="{B54EE772-2DAA-4BC5-9486-D9486584AC74}" destId="{B2DAF928-5C3D-40AB-AE4A-B3C92EBF8282}" srcOrd="17" destOrd="0" presId="urn:microsoft.com/office/officeart/2005/8/layout/process4"/>
    <dgm:cxn modelId="{3E7034FF-7D29-4FCD-9998-8246BC58C968}" type="presParOf" srcId="{B54EE772-2DAA-4BC5-9486-D9486584AC74}" destId="{4CB74A1F-0E24-4183-8535-62D70DDD27A2}" srcOrd="18" destOrd="0" presId="urn:microsoft.com/office/officeart/2005/8/layout/process4"/>
    <dgm:cxn modelId="{B9E2077A-BBB7-45D4-B6DF-335E3E6A43FC}" type="presParOf" srcId="{4CB74A1F-0E24-4183-8535-62D70DDD27A2}" destId="{9016B445-1F16-4B37-A700-0BB719BBDC39}" srcOrd="0" destOrd="0" presId="urn:microsoft.com/office/officeart/2005/8/layout/process4"/>
    <dgm:cxn modelId="{A580EF2F-F21A-4162-A1EF-AA086E07C15D}" type="presParOf" srcId="{B54EE772-2DAA-4BC5-9486-D9486584AC74}" destId="{9548CAE7-FCAA-4B5A-A4F2-7464D6B7AFF6}" srcOrd="19" destOrd="0" presId="urn:microsoft.com/office/officeart/2005/8/layout/process4"/>
    <dgm:cxn modelId="{33BD730B-356D-4098-9AF4-5FBA5DF55DF9}" type="presParOf" srcId="{B54EE772-2DAA-4BC5-9486-D9486584AC74}" destId="{3C231D29-A32F-4806-AAA2-7ED3F0F714C6}" srcOrd="20" destOrd="0" presId="urn:microsoft.com/office/officeart/2005/8/layout/process4"/>
    <dgm:cxn modelId="{34F73B95-1CB3-4782-832C-F76416A9F57A}" type="presParOf" srcId="{3C231D29-A32F-4806-AAA2-7ED3F0F714C6}" destId="{87221A9E-1D5F-4561-9E02-B51070D2A68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85E2A-9C8F-4B7C-82C1-AD52CE52FBB8}">
      <dsp:nvSpPr>
        <dsp:cNvPr id="0" name=""/>
        <dsp:cNvSpPr/>
      </dsp:nvSpPr>
      <dsp:spPr>
        <a:xfrm>
          <a:off x="0" y="4572638"/>
          <a:ext cx="4617720" cy="300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Taxonomy profile tables</a:t>
          </a:r>
        </a:p>
      </dsp:txBody>
      <dsp:txXfrm>
        <a:off x="0" y="4572638"/>
        <a:ext cx="4617720" cy="300161"/>
      </dsp:txXfrm>
    </dsp:sp>
    <dsp:sp modelId="{7354D0E7-5E20-429D-95D5-81CB8DAA080B}">
      <dsp:nvSpPr>
        <dsp:cNvPr id="0" name=""/>
        <dsp:cNvSpPr/>
      </dsp:nvSpPr>
      <dsp:spPr>
        <a:xfrm rot="10800000">
          <a:off x="0" y="4115493"/>
          <a:ext cx="4617720" cy="461648"/>
        </a:xfrm>
        <a:prstGeom prst="upArrowCallout">
          <a:avLst/>
        </a:prstGeom>
        <a:solidFill>
          <a:schemeClr val="accent2">
            <a:hueOff val="1091056"/>
            <a:satOff val="-6166"/>
            <a:lumOff val="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Similarity profiling</a:t>
          </a:r>
        </a:p>
      </dsp:txBody>
      <dsp:txXfrm rot="10800000">
        <a:off x="0" y="4115493"/>
        <a:ext cx="4617720" cy="299965"/>
      </dsp:txXfrm>
    </dsp:sp>
    <dsp:sp modelId="{52C8F5E8-97B4-4D36-8C26-428E86FC8147}">
      <dsp:nvSpPr>
        <dsp:cNvPr id="0" name=""/>
        <dsp:cNvSpPr/>
      </dsp:nvSpPr>
      <dsp:spPr>
        <a:xfrm rot="10800000">
          <a:off x="0" y="3658347"/>
          <a:ext cx="4617720" cy="461648"/>
        </a:xfrm>
        <a:prstGeom prst="upArrowCallout">
          <a:avLst/>
        </a:prstGeom>
        <a:solidFill>
          <a:schemeClr val="accent2">
            <a:hueOff val="2182112"/>
            <a:satOff val="-12332"/>
            <a:lumOff val="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Making reference similarities</a:t>
          </a:r>
        </a:p>
      </dsp:txBody>
      <dsp:txXfrm rot="10800000">
        <a:off x="0" y="3658347"/>
        <a:ext cx="4617720" cy="299965"/>
      </dsp:txXfrm>
    </dsp:sp>
    <dsp:sp modelId="{7B06279D-760A-4683-8140-81E315F5F9CC}">
      <dsp:nvSpPr>
        <dsp:cNvPr id="0" name=""/>
        <dsp:cNvSpPr/>
      </dsp:nvSpPr>
      <dsp:spPr>
        <a:xfrm rot="10800000">
          <a:off x="0" y="3201201"/>
          <a:ext cx="4617720" cy="461648"/>
        </a:xfrm>
        <a:prstGeom prst="upArrowCallout">
          <a:avLst/>
        </a:prstGeom>
        <a:solidFill>
          <a:schemeClr val="accent2">
            <a:hueOff val="3273168"/>
            <a:satOff val="-18498"/>
            <a:lumOff val="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Sample sequence clustering</a:t>
          </a:r>
        </a:p>
      </dsp:txBody>
      <dsp:txXfrm rot="10800000">
        <a:off x="0" y="3201201"/>
        <a:ext cx="4617720" cy="299965"/>
      </dsp:txXfrm>
    </dsp:sp>
    <dsp:sp modelId="{C5FF1846-D839-4BEB-BECE-AF5955B33018}">
      <dsp:nvSpPr>
        <dsp:cNvPr id="0" name=""/>
        <dsp:cNvSpPr/>
      </dsp:nvSpPr>
      <dsp:spPr>
        <a:xfrm rot="10800000">
          <a:off x="0" y="2744055"/>
          <a:ext cx="4617720" cy="461648"/>
        </a:xfrm>
        <a:prstGeom prst="upArrowCallout">
          <a:avLst/>
        </a:prstGeom>
        <a:solidFill>
          <a:schemeClr val="accent2">
            <a:hueOff val="4364224"/>
            <a:satOff val="-24664"/>
            <a:lumOff val="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Chimera filtering</a:t>
          </a:r>
        </a:p>
      </dsp:txBody>
      <dsp:txXfrm rot="10800000">
        <a:off x="0" y="2744055"/>
        <a:ext cx="4617720" cy="299965"/>
      </dsp:txXfrm>
    </dsp:sp>
    <dsp:sp modelId="{E11F712E-B8A2-460B-8C5E-0DB1379E71DE}">
      <dsp:nvSpPr>
        <dsp:cNvPr id="0" name=""/>
        <dsp:cNvSpPr/>
      </dsp:nvSpPr>
      <dsp:spPr>
        <a:xfrm rot="10800000">
          <a:off x="0" y="2286909"/>
          <a:ext cx="4617720" cy="461648"/>
        </a:xfrm>
        <a:prstGeom prst="upArrowCallout">
          <a:avLst/>
        </a:prstGeom>
        <a:solidFill>
          <a:schemeClr val="accent2">
            <a:hueOff val="5455280"/>
            <a:satOff val="-30830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Sequence uniqification</a:t>
          </a:r>
        </a:p>
      </dsp:txBody>
      <dsp:txXfrm rot="10800000">
        <a:off x="0" y="2286909"/>
        <a:ext cx="4617720" cy="299965"/>
      </dsp:txXfrm>
    </dsp:sp>
    <dsp:sp modelId="{9ECB0C28-C2B2-4964-89A0-4A485CA27CF7}">
      <dsp:nvSpPr>
        <dsp:cNvPr id="0" name=""/>
        <dsp:cNvSpPr/>
      </dsp:nvSpPr>
      <dsp:spPr>
        <a:xfrm rot="10800000">
          <a:off x="0" y="1829763"/>
          <a:ext cx="4617720" cy="461648"/>
        </a:xfrm>
        <a:prstGeom prst="upArrowCallout">
          <a:avLst/>
        </a:prstGeom>
        <a:solidFill>
          <a:schemeClr val="accent2">
            <a:hueOff val="6546336"/>
            <a:satOff val="-36996"/>
            <a:lumOff val="1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Length and quality filtering</a:t>
          </a:r>
        </a:p>
      </dsp:txBody>
      <dsp:txXfrm rot="10800000">
        <a:off x="0" y="1829763"/>
        <a:ext cx="4617720" cy="299965"/>
      </dsp:txXfrm>
    </dsp:sp>
    <dsp:sp modelId="{72D8FAF9-47CD-4468-BC0B-FD5BA79A92CB}">
      <dsp:nvSpPr>
        <dsp:cNvPr id="0" name=""/>
        <dsp:cNvSpPr/>
      </dsp:nvSpPr>
      <dsp:spPr>
        <a:xfrm rot="10800000">
          <a:off x="0" y="1372617"/>
          <a:ext cx="4617720" cy="461648"/>
        </a:xfrm>
        <a:prstGeom prst="upArrowCallout">
          <a:avLst/>
        </a:prstGeom>
        <a:solidFill>
          <a:schemeClr val="accent2">
            <a:hueOff val="7637392"/>
            <a:satOff val="-43162"/>
            <a:lumOff val="1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Pair mate joining</a:t>
          </a:r>
        </a:p>
      </dsp:txBody>
      <dsp:txXfrm rot="10800000">
        <a:off x="0" y="1372617"/>
        <a:ext cx="4617720" cy="299965"/>
      </dsp:txXfrm>
    </dsp:sp>
    <dsp:sp modelId="{273AEAE2-F919-4CDF-81F1-70DE473F93A5}">
      <dsp:nvSpPr>
        <dsp:cNvPr id="0" name=""/>
        <dsp:cNvSpPr/>
      </dsp:nvSpPr>
      <dsp:spPr>
        <a:xfrm rot="10800000">
          <a:off x="0" y="915471"/>
          <a:ext cx="4617720" cy="461648"/>
        </a:xfrm>
        <a:prstGeom prst="upArrowCallout">
          <a:avLst/>
        </a:prstGeom>
        <a:solidFill>
          <a:schemeClr val="accent2">
            <a:hueOff val="8728448"/>
            <a:satOff val="-49328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Sequence cleaning</a:t>
          </a:r>
        </a:p>
      </dsp:txBody>
      <dsp:txXfrm rot="10800000">
        <a:off x="0" y="915471"/>
        <a:ext cx="4617720" cy="299965"/>
      </dsp:txXfrm>
    </dsp:sp>
    <dsp:sp modelId="{9016B445-1F16-4B37-A700-0BB719BBDC39}">
      <dsp:nvSpPr>
        <dsp:cNvPr id="0" name=""/>
        <dsp:cNvSpPr/>
      </dsp:nvSpPr>
      <dsp:spPr>
        <a:xfrm rot="10800000">
          <a:off x="0" y="458325"/>
          <a:ext cx="4617720" cy="461648"/>
        </a:xfrm>
        <a:prstGeom prst="upArrowCallout">
          <a:avLst/>
        </a:prstGeom>
        <a:solidFill>
          <a:schemeClr val="accent2">
            <a:hueOff val="9819504"/>
            <a:satOff val="-55494"/>
            <a:lumOff val="1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Sequence extraction</a:t>
          </a:r>
        </a:p>
      </dsp:txBody>
      <dsp:txXfrm rot="10800000">
        <a:off x="0" y="458325"/>
        <a:ext cx="4617720" cy="299965"/>
      </dsp:txXfrm>
    </dsp:sp>
    <dsp:sp modelId="{87221A9E-1D5F-4561-9E02-B51070D2A68F}">
      <dsp:nvSpPr>
        <dsp:cNvPr id="0" name=""/>
        <dsp:cNvSpPr/>
      </dsp:nvSpPr>
      <dsp:spPr>
        <a:xfrm rot="10800000">
          <a:off x="0" y="1179"/>
          <a:ext cx="4617720" cy="461648"/>
        </a:xfrm>
        <a:prstGeom prst="upArrowCallout">
          <a:avLst/>
        </a:prstGeom>
        <a:solidFill>
          <a:schemeClr val="accent2">
            <a:hueOff val="10910560"/>
            <a:satOff val="-61660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BION</a:t>
          </a:r>
          <a:endParaRPr lang="en-US" sz="900" kern="1200" dirty="0">
            <a:solidFill>
              <a:srgbClr val="000000"/>
            </a:solidFill>
          </a:endParaRPr>
        </a:p>
      </dsp:txBody>
      <dsp:txXfrm rot="10800000">
        <a:off x="0" y="1179"/>
        <a:ext cx="4617720" cy="299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5709" tIns="47854" rIns="95709" bIns="47854" rtlCol="0"/>
          <a:lstStyle>
            <a:lvl1pPr algn="r">
              <a:defRPr sz="1300"/>
            </a:lvl1pPr>
          </a:lstStyle>
          <a:p>
            <a:fld id="{8626F44B-62AD-4BD9-9C5A-F0A4BDDA55B5}" type="datetimeFigureOut">
              <a:rPr lang="da-DK" smtClean="0"/>
              <a:t>20-06-2024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9" tIns="47854" rIns="95709" bIns="47854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5709" tIns="47854" rIns="95709" bIns="47854" rtlCol="0"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0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l">
              <a:defRPr sz="13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0"/>
          </a:xfrm>
          <a:prstGeom prst="rect">
            <a:avLst/>
          </a:prstGeom>
        </p:spPr>
        <p:txBody>
          <a:bodyPr vert="horz" lIns="95709" tIns="47854" rIns="95709" bIns="47854" rtlCol="0" anchor="b"/>
          <a:lstStyle>
            <a:lvl1pPr algn="r">
              <a:defRPr sz="1300"/>
            </a:lvl1pPr>
          </a:lstStyle>
          <a:p>
            <a:fld id="{D23D4202-0DCF-4805-B145-3EFFB62894CA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764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billede, overskrift,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">
            <a:extLst>
              <a:ext uri="{FF2B5EF4-FFF2-40B4-BE49-F238E27FC236}">
                <a16:creationId xmlns:a16="http://schemas.microsoft.com/office/drawing/2014/main" id="{78997079-19E8-0102-64CE-9781C5D592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9999" y="5063952"/>
            <a:ext cx="10740525" cy="68400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3" name="Undertitel 2" descr="Undertitel">
            <a:extLst>
              <a:ext uri="{FF2B5EF4-FFF2-40B4-BE49-F238E27FC236}">
                <a16:creationId xmlns:a16="http://schemas.microsoft.com/office/drawing/2014/main" id="{D72CFAF7-5A75-85CA-EC70-A6CDC25A0A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9999" y="5743068"/>
            <a:ext cx="10740524" cy="3960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</a:t>
            </a:r>
            <a:endParaRPr lang="en-GB" dirty="0"/>
          </a:p>
        </p:txBody>
      </p:sp>
      <p:sp>
        <p:nvSpPr>
          <p:cNvPr id="10" name="Pladsholder til billede 8" descr="Billede">
            <a:extLst>
              <a:ext uri="{FF2B5EF4-FFF2-40B4-BE49-F238E27FC236}">
                <a16:creationId xmlns:a16="http://schemas.microsoft.com/office/drawing/2014/main" id="{65282F5F-A9C1-A6A3-74F0-8B552B1F7D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26800"/>
            <a:ext cx="12192000" cy="38528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da-DK" noProof="0" dirty="0"/>
              <a:t>Indsæt billede (hent billede fra egen pc ved at klikke på ikonet eller hent fra billedarkiv via link i Inspiration &amp; vejledningssektionen)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474130E-C4C1-D82B-C9F7-637A4DBB8F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24487" r="10726" b="23552"/>
          <a:stretch/>
        </p:blipFill>
        <p:spPr>
          <a:xfrm>
            <a:off x="10350000" y="288000"/>
            <a:ext cx="1488611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8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, billede,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2EA1141-81D4-C084-7FB3-5B6D4774E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0346"/>
            <a:ext cx="12192000" cy="53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B51412"/>
              </a:solidFill>
            </a:endParaRPr>
          </a:p>
        </p:txBody>
      </p:sp>
      <p:sp>
        <p:nvSpPr>
          <p:cNvPr id="2" name="Titel 1" descr="Titel">
            <a:extLst>
              <a:ext uri="{FF2B5EF4-FFF2-40B4-BE49-F238E27FC236}">
                <a16:creationId xmlns:a16="http://schemas.microsoft.com/office/drawing/2014/main" id="{563B65B4-1B46-1D8A-AD92-570ACA092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3" name="Pladsholder til indhold 2" descr="Indhold">
            <a:extLst>
              <a:ext uri="{FF2B5EF4-FFF2-40B4-BE49-F238E27FC236}">
                <a16:creationId xmlns:a16="http://schemas.microsoft.com/office/drawing/2014/main" id="{CA86B4E6-8104-18B0-D39B-58528B3FFE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921877"/>
            <a:ext cx="6988233" cy="439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 (fjern bullet, hvis almindelig brødtekst ønskes)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9" name="Pladsholder til billede 8" descr="Billede">
            <a:extLst>
              <a:ext uri="{FF2B5EF4-FFF2-40B4-BE49-F238E27FC236}">
                <a16:creationId xmlns:a16="http://schemas.microsoft.com/office/drawing/2014/main" id="{F1BD2816-02B1-E399-C7CF-B0ABF241A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5200" y="1490400"/>
            <a:ext cx="4096800" cy="5364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billede (hent billede fra egen pc ved at klikke på ikonet eller hent fra billedarkiv via link i Inspiration &amp; vejledningssektionen)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6EFF5CB-1516-5500-CF7E-C76793460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24487" r="10726" b="23552"/>
          <a:stretch/>
        </p:blipFill>
        <p:spPr>
          <a:xfrm>
            <a:off x="10344801" y="288000"/>
            <a:ext cx="1488611" cy="558000"/>
          </a:xfrm>
          <a:prstGeom prst="rect">
            <a:avLst/>
          </a:prstGeom>
        </p:spPr>
      </p:pic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DFBB5D47-F561-B0F4-B203-B0045169F0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0DE7CE-C3B6-4610-96B0-534B01CDCF4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3BBFD4-EB52-59AC-46CE-55D0D2A6AFA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0C0513-934A-41A1-AF92-F7422FCEADC1}" type="datetimeFigureOut">
              <a:rPr lang="da-DK" smtClean="0"/>
              <a:pPr/>
              <a:t>20-06-2024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02E28C-1E27-79EE-5948-DDB82CEB136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324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, billede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2EA1141-81D4-C084-7FB3-5B6D4774E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0346"/>
            <a:ext cx="12192000" cy="53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B51412"/>
              </a:solidFill>
            </a:endParaRPr>
          </a:p>
        </p:txBody>
      </p:sp>
      <p:sp>
        <p:nvSpPr>
          <p:cNvPr id="2" name="Titel 1" descr="Titel">
            <a:extLst>
              <a:ext uri="{FF2B5EF4-FFF2-40B4-BE49-F238E27FC236}">
                <a16:creationId xmlns:a16="http://schemas.microsoft.com/office/drawing/2014/main" id="{563B65B4-1B46-1D8A-AD92-570ACA092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3" name="Pladsholder til indhold 2" descr="Indhold">
            <a:extLst>
              <a:ext uri="{FF2B5EF4-FFF2-40B4-BE49-F238E27FC236}">
                <a16:creationId xmlns:a16="http://schemas.microsoft.com/office/drawing/2014/main" id="{CA86B4E6-8104-18B0-D39B-58528B3FFE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921877"/>
            <a:ext cx="6988233" cy="439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 (fjern bullet, hvis almindelig brødtekst ønskes)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9" name="Pladsholder til billede 8" descr="Billede">
            <a:extLst>
              <a:ext uri="{FF2B5EF4-FFF2-40B4-BE49-F238E27FC236}">
                <a16:creationId xmlns:a16="http://schemas.microsoft.com/office/drawing/2014/main" id="{F1BD2816-02B1-E399-C7CF-B0ABF241A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5200" y="1490400"/>
            <a:ext cx="4096800" cy="5364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billede (hent billede fra egen pc ved at klikke på ikonet eller hent fra billedarkiv via link i Inspiration &amp; vejledningssektionen)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6EFF5CB-1516-5500-CF7E-C76793460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24487" r="10726" b="23552"/>
          <a:stretch/>
        </p:blipFill>
        <p:spPr>
          <a:xfrm>
            <a:off x="10344801" y="288000"/>
            <a:ext cx="1488611" cy="558000"/>
          </a:xfrm>
          <a:prstGeom prst="rect">
            <a:avLst/>
          </a:prstGeom>
        </p:spPr>
      </p:pic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58E5B15A-31C0-3812-48EE-93EA60B0AA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0DE7CE-C3B6-4610-96B0-534B01CDCF4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67E5EF-25C1-40C0-B579-3EA501A8521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0C0513-934A-41A1-AF92-F7422FCEADC1}" type="datetimeFigureOut">
              <a:rPr lang="da-DK" smtClean="0"/>
              <a:pPr/>
              <a:t>20-06-2024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A8BEE6-1B8F-D414-A38D-61C22342676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0331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, indhold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">
            <a:extLst>
              <a:ext uri="{FF2B5EF4-FFF2-40B4-BE49-F238E27FC236}">
                <a16:creationId xmlns:a16="http://schemas.microsoft.com/office/drawing/2014/main" id="{563B65B4-1B46-1D8A-AD92-570ACA092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3" name="Pladsholder til indhold 2" descr="Indhold">
            <a:extLst>
              <a:ext uri="{FF2B5EF4-FFF2-40B4-BE49-F238E27FC236}">
                <a16:creationId xmlns:a16="http://schemas.microsoft.com/office/drawing/2014/main" id="{CA86B4E6-8104-18B0-D39B-58528B3FFE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1870" y="1921877"/>
            <a:ext cx="7031175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Tekst (fjern bullet, hvis almindelig brødtekst ønskes)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9" name="Pladsholder til billede 8" descr="Billede">
            <a:extLst>
              <a:ext uri="{FF2B5EF4-FFF2-40B4-BE49-F238E27FC236}">
                <a16:creationId xmlns:a16="http://schemas.microsoft.com/office/drawing/2014/main" id="{F1BD2816-02B1-E399-C7CF-B0ABF241A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94000"/>
            <a:ext cx="4096800" cy="5364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a-DK" noProof="0" dirty="0"/>
              <a:t>Indsæt billede (hent billede fra egen pc ved at klikke på ikonet eller hent fra billedarkiv via link i Inspiration &amp; vejledningssektionen)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1F9D6DA-AAD0-21F5-FBCA-57B49981C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24487" r="10726" b="23552"/>
          <a:stretch/>
        </p:blipFill>
        <p:spPr>
          <a:xfrm>
            <a:off x="10344801" y="288000"/>
            <a:ext cx="1488611" cy="558000"/>
          </a:xfrm>
          <a:prstGeom prst="rect">
            <a:avLst/>
          </a:prstGeom>
        </p:spPr>
      </p:pic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7378A-BB2D-9D62-8F54-0AFDFA611F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DE7CE-C3B6-4610-96B0-534B01CDCF4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7950CF5-ECDA-8C4D-AFE9-99C9BC73CA9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E0C0513-934A-41A1-AF92-F7422FCEADC1}" type="datetimeFigureOut">
              <a:rPr lang="da-DK" smtClean="0"/>
              <a:pPr/>
              <a:t>20-06-2024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9DAB1C-7B1A-50E8-15FF-EEA981B37CD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791600" y="6481011"/>
            <a:ext cx="5904000" cy="240464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534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, indhold,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966A900-6AEB-34A4-224C-1A762692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0346"/>
            <a:ext cx="12192000" cy="5364000"/>
          </a:xfrm>
          <a:prstGeom prst="rect">
            <a:avLst/>
          </a:prstGeom>
          <a:solidFill>
            <a:srgbClr val="B51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B51412"/>
              </a:solidFill>
            </a:endParaRPr>
          </a:p>
        </p:txBody>
      </p:sp>
      <p:sp>
        <p:nvSpPr>
          <p:cNvPr id="2" name="Titel 1" descr="Titel">
            <a:extLst>
              <a:ext uri="{FF2B5EF4-FFF2-40B4-BE49-F238E27FC236}">
                <a16:creationId xmlns:a16="http://schemas.microsoft.com/office/drawing/2014/main" id="{563B65B4-1B46-1D8A-AD92-570ACA092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3" name="Pladsholder til indhold 2" descr="Indhold">
            <a:extLst>
              <a:ext uri="{FF2B5EF4-FFF2-40B4-BE49-F238E27FC236}">
                <a16:creationId xmlns:a16="http://schemas.microsoft.com/office/drawing/2014/main" id="{CA86B4E6-8104-18B0-D39B-58528B3FFE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1870" y="1921877"/>
            <a:ext cx="7031175" cy="439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 (fjern bullet hvis almindelig brødtekst ønskes)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9" name="Pladsholder til billede 8" descr="Billede">
            <a:extLst>
              <a:ext uri="{FF2B5EF4-FFF2-40B4-BE49-F238E27FC236}">
                <a16:creationId xmlns:a16="http://schemas.microsoft.com/office/drawing/2014/main" id="{F1BD2816-02B1-E399-C7CF-B0ABF241A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90400"/>
            <a:ext cx="4096800" cy="5364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billede (hent billede fra egen pc ved at klikke på ikonet eller hent fra billedarkiv via link i Inspiration &amp; vejledningssektionen)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465933D-3A92-B94B-A4F9-B34DA59D7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24487" r="10726" b="23552"/>
          <a:stretch/>
        </p:blipFill>
        <p:spPr>
          <a:xfrm>
            <a:off x="10344801" y="288000"/>
            <a:ext cx="1488611" cy="558000"/>
          </a:xfrm>
          <a:prstGeom prst="rect">
            <a:avLst/>
          </a:prstGeom>
        </p:spPr>
      </p:pic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AC3182D-5C75-0F86-DF42-A99EA259F0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0DE7CE-C3B6-4610-96B0-534B01CDCF4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53F407-0308-CA9A-0B35-CF7963CD15F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0C0513-934A-41A1-AF92-F7422FCEADC1}" type="datetimeFigureOut">
              <a:rPr lang="da-DK" smtClean="0"/>
              <a:pPr/>
              <a:t>20-06-2024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164A40-AAED-6801-7ACF-AA459519529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791600" y="6481011"/>
            <a:ext cx="5904000" cy="24046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078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, indhold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966A900-6AEB-34A4-224C-1A762692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0346"/>
            <a:ext cx="12192000" cy="53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B51412"/>
              </a:solidFill>
            </a:endParaRPr>
          </a:p>
        </p:txBody>
      </p:sp>
      <p:sp>
        <p:nvSpPr>
          <p:cNvPr id="2" name="Titel 1" descr="Titel">
            <a:extLst>
              <a:ext uri="{FF2B5EF4-FFF2-40B4-BE49-F238E27FC236}">
                <a16:creationId xmlns:a16="http://schemas.microsoft.com/office/drawing/2014/main" id="{563B65B4-1B46-1D8A-AD92-570ACA092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3" name="Pladsholder til indhold 2" descr="Indhold">
            <a:extLst>
              <a:ext uri="{FF2B5EF4-FFF2-40B4-BE49-F238E27FC236}">
                <a16:creationId xmlns:a16="http://schemas.microsoft.com/office/drawing/2014/main" id="{CA86B4E6-8104-18B0-D39B-58528B3FFE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1870" y="1921877"/>
            <a:ext cx="7031175" cy="439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 (fjern bullet hvis almindelig brødtekst ønskes)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9" name="Pladsholder til billede 8" descr="Billede">
            <a:extLst>
              <a:ext uri="{FF2B5EF4-FFF2-40B4-BE49-F238E27FC236}">
                <a16:creationId xmlns:a16="http://schemas.microsoft.com/office/drawing/2014/main" id="{F1BD2816-02B1-E399-C7CF-B0ABF241A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90400"/>
            <a:ext cx="4096800" cy="5364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billede (hent billede fra egen pc ved at klikke på ikonet eller hent fra billedarkiv via link i Inspiration &amp; vejledningssektionen)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47D9B49-DF24-56BF-DBA3-85C3D5925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00" y="288000"/>
            <a:ext cx="1467960" cy="532572"/>
          </a:xfrm>
          <a:prstGeom prst="rect">
            <a:avLst/>
          </a:prstGeom>
        </p:spPr>
      </p:pic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EDF12E2-B2E6-FA43-DEE3-7A1E5EAFC7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0DE7CE-C3B6-4610-96B0-534B01CDCF4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385D6A-8A1C-05CC-3F58-9F4A1E9652D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0C0513-934A-41A1-AF92-F7422FCEADC1}" type="datetimeFigureOut">
              <a:rPr lang="da-DK" smtClean="0"/>
              <a:pPr/>
              <a:t>20-06-2024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7459DDE-820E-FE67-20D3-4E59B660B9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791600" y="6481011"/>
            <a:ext cx="5904000" cy="24046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8565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,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">
            <a:extLst>
              <a:ext uri="{FF2B5EF4-FFF2-40B4-BE49-F238E27FC236}">
                <a16:creationId xmlns:a16="http://schemas.microsoft.com/office/drawing/2014/main" id="{563B65B4-1B46-1D8A-AD92-570ACA092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10" name="Pladsholder til indhold 2" descr="Indhold">
            <a:extLst>
              <a:ext uri="{FF2B5EF4-FFF2-40B4-BE49-F238E27FC236}">
                <a16:creationId xmlns:a16="http://schemas.microsoft.com/office/drawing/2014/main" id="{97246CA3-2029-0DA4-2145-31E2211971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86274" y="1921877"/>
            <a:ext cx="3336771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Tekst (fjern bullet, hvis almindelig brødtekst ønskes)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9" name="Pladsholder til billede 8" descr="Billede">
            <a:extLst>
              <a:ext uri="{FF2B5EF4-FFF2-40B4-BE49-F238E27FC236}">
                <a16:creationId xmlns:a16="http://schemas.microsoft.com/office/drawing/2014/main" id="{F1BD2816-02B1-E399-C7CF-B0ABF241A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494000"/>
            <a:ext cx="8118000" cy="5364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a-DK" noProof="0" dirty="0"/>
              <a:t>Indsæt billede (hent billede fra egen pc ved at klikke på ikonet eller hent fra billedarkiv via link i Inspiration &amp; vejledningssektionen)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CB3152A-5AB9-8BB6-3EE0-AA5456152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24487" r="10726" b="23552"/>
          <a:stretch/>
        </p:blipFill>
        <p:spPr>
          <a:xfrm>
            <a:off x="10344801" y="288000"/>
            <a:ext cx="1488611" cy="558000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AC5D521-0A05-6BB4-A9E1-89394BB7B2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DE7CE-C3B6-4610-96B0-534B01CDCF4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83F604D-3FFB-BE84-90DE-5257CDC4ED1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E0C0513-934A-41A1-AF92-F7422FCEADC1}" type="datetimeFigureOut">
              <a:rPr lang="da-DK" smtClean="0"/>
              <a:pPr/>
              <a:t>20-06-2024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560B8CF-3BE4-1B02-9AC2-3F638912319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7230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">
            <a:extLst>
              <a:ext uri="{FF2B5EF4-FFF2-40B4-BE49-F238E27FC236}">
                <a16:creationId xmlns:a16="http://schemas.microsoft.com/office/drawing/2014/main" id="{563B65B4-1B46-1D8A-AD92-570ACA092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9" name="Pladsholder til billede 8" descr="Billede">
            <a:extLst>
              <a:ext uri="{FF2B5EF4-FFF2-40B4-BE49-F238E27FC236}">
                <a16:creationId xmlns:a16="http://schemas.microsoft.com/office/drawing/2014/main" id="{F1BD2816-02B1-E399-C7CF-B0ABF241A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1494000"/>
            <a:ext cx="12192001" cy="5364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a-DK" noProof="0" dirty="0"/>
              <a:t>Indsæt billede (hent billede fra egen pc ved at klikke på ikonet eller hent fra billedarkiv via link i Inspiration &amp; vejledningssektionen)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C489BEC-FB90-5245-5607-E716A5767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24487" r="10726" b="23552"/>
          <a:stretch/>
        </p:blipFill>
        <p:spPr>
          <a:xfrm>
            <a:off x="10344801" y="288000"/>
            <a:ext cx="1488611" cy="558000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49225B5-62F8-F347-DD6D-02A4A6BEBB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DE7CE-C3B6-4610-96B0-534B01CDCF4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3589C2A-BB9C-817D-2EDA-DAD8C6EFA98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E0C0513-934A-41A1-AF92-F7422FCEADC1}" type="datetimeFigureOut">
              <a:rPr lang="da-DK" smtClean="0"/>
              <a:pPr/>
              <a:t>20-06-2024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E426E72-F95A-D5E6-E7A6-83514C2B98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0751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810A4-B363-F2E9-3332-C97813468B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718218"/>
            <a:ext cx="9290274" cy="504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Skjult titel – skal udfyldes </a:t>
            </a:r>
            <a:r>
              <a:rPr lang="da-DK" dirty="0" err="1"/>
              <a:t>mhb</a:t>
            </a:r>
            <a:r>
              <a:rPr lang="da-DK" dirty="0"/>
              <a:t>. tilgængelighed</a:t>
            </a:r>
          </a:p>
        </p:txBody>
      </p:sp>
      <p:sp>
        <p:nvSpPr>
          <p:cNvPr id="9" name="Pladsholder til billede 8" descr="Billede">
            <a:extLst>
              <a:ext uri="{FF2B5EF4-FFF2-40B4-BE49-F238E27FC236}">
                <a16:creationId xmlns:a16="http://schemas.microsoft.com/office/drawing/2014/main" id="{F1BD2816-02B1-E399-C7CF-B0ABF241A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1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da-DK" noProof="0" dirty="0"/>
              <a:t>Indsæt billede (hent billede fra egen pc ved at klikke på ikonet eller hent fra billedarkiv via link i Inspiration &amp; vejledningssektionen)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85447F4-A771-68F8-31AF-17C9E09E46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24487" r="10726" b="23552"/>
          <a:stretch/>
        </p:blipFill>
        <p:spPr>
          <a:xfrm>
            <a:off x="10344801" y="288000"/>
            <a:ext cx="1488611" cy="558000"/>
          </a:xfrm>
          <a:prstGeom prst="rect">
            <a:avLst/>
          </a:prstGeo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35D9419-7CD4-BB82-30B0-73EF2F78A7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DE7CE-C3B6-4610-96B0-534B01CDCF4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EB60C12-EFC0-65B0-78E6-0CBF6597817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E0C0513-934A-41A1-AF92-F7422FCEADC1}" type="datetimeFigureOut">
              <a:rPr lang="da-DK" smtClean="0"/>
              <a:pPr/>
              <a:t>20-06-2024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BA26FEC-2175-BA7A-A004-3699AA7E0F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0412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">
            <a:extLst>
              <a:ext uri="{FF2B5EF4-FFF2-40B4-BE49-F238E27FC236}">
                <a16:creationId xmlns:a16="http://schemas.microsoft.com/office/drawing/2014/main" id="{563B65B4-1B46-1D8A-AD92-570ACA092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E74B7F7-010B-8F00-1F2D-CBFCABD8C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24487" r="10726" b="23552"/>
          <a:stretch/>
        </p:blipFill>
        <p:spPr>
          <a:xfrm>
            <a:off x="10344801" y="288000"/>
            <a:ext cx="1488611" cy="558000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85D16D-3101-3907-EF7A-97AA974A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E7CE-C3B6-4610-96B0-534B01CDCF4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CDFD77B-6D46-B4C8-046D-DFD96466B42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0C0513-934A-41A1-AF92-F7422FCEADC1}" type="datetimeFigureOut">
              <a:rPr lang="da-DK" smtClean="0"/>
              <a:pPr/>
              <a:t>20-06-2024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1F86C35-D729-44E5-FA84-ADD9AB14AD3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2866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,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">
            <a:extLst>
              <a:ext uri="{FF2B5EF4-FFF2-40B4-BE49-F238E27FC236}">
                <a16:creationId xmlns:a16="http://schemas.microsoft.com/office/drawing/2014/main" id="{563B65B4-1B46-1D8A-AD92-570ACA092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37B97B1-8765-D76D-6124-F1A481A80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5" y="287972"/>
            <a:ext cx="1468801" cy="551969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D15897-98F5-52B7-FD62-2BF00932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0DE7CE-C3B6-4610-96B0-534B01CDCF4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C51F31-323B-F084-D816-1093A4179E9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0C0513-934A-41A1-AF92-F7422FCEADC1}" type="datetimeFigureOut">
              <a:rPr lang="da-DK" smtClean="0"/>
              <a:pPr/>
              <a:t>20-06-2024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766CF8-0FD5-CBF8-A7F5-6C1A10CF7E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578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billede,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8" descr="Billede">
            <a:extLst>
              <a:ext uri="{FF2B5EF4-FFF2-40B4-BE49-F238E27FC236}">
                <a16:creationId xmlns:a16="http://schemas.microsoft.com/office/drawing/2014/main" id="{3581105E-F817-C145-97BB-C7D4F54712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26800"/>
            <a:ext cx="12192000" cy="5731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da-DK" noProof="0" dirty="0"/>
              <a:t>Indsæt billede (hent billede fra egen pc ved at klikke på ikonet eller hent fra billedarkiv via link i Inspiration &amp; vejledningssektionen)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0C01D6-6CA6-4F12-FF60-2B95D12038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826920"/>
            <a:ext cx="9684000" cy="1080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" name="Titel 1" descr="Titel">
            <a:extLst>
              <a:ext uri="{FF2B5EF4-FFF2-40B4-BE49-F238E27FC236}">
                <a16:creationId xmlns:a16="http://schemas.microsoft.com/office/drawing/2014/main" id="{E762EBF9-E279-12E7-1B5C-7E9E99A23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9999" y="5044902"/>
            <a:ext cx="8248485" cy="68400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65B4CD8-AE7A-E991-B525-BA6D844AD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24487" r="10726" b="23552"/>
          <a:stretch/>
        </p:blipFill>
        <p:spPr>
          <a:xfrm>
            <a:off x="10344801" y="288000"/>
            <a:ext cx="1488611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69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vel og t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2EA1141-81D4-C084-7FB3-5B6D4774E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0346"/>
            <a:ext cx="12192000" cy="5364000"/>
          </a:xfrm>
          <a:prstGeom prst="rect">
            <a:avLst/>
          </a:prstGeom>
          <a:solidFill>
            <a:srgbClr val="B51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B51412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01D1D0-2764-D166-8AE0-235366ABB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4000" y="3254395"/>
            <a:ext cx="4212000" cy="1476000"/>
          </a:xfrm>
        </p:spPr>
        <p:txBody>
          <a:bodyPr anchor="ctr" anchorCtr="0">
            <a:noAutofit/>
          </a:bodyPr>
          <a:lstStyle>
            <a:lvl1pPr>
              <a:defRPr lang="da-DK" sz="4400" b="1" kern="1200" cap="none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da-DK" dirty="0"/>
              <a:t>Tekst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F1BD2816-02B1-E399-C7CF-B0ABF241A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5200" y="1490400"/>
            <a:ext cx="4096800" cy="536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billede (hent billede fra egen pc ved at klikke på ikonet eller hent fra billedarkiv via link i Inspiration &amp; vejledningssektionen)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459A3834-E0B2-18F1-A51E-E71BAC9FD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86" y="3115928"/>
            <a:ext cx="1752935" cy="175293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045DD33-B123-76EA-CCD1-6F4CED3DEB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24487" r="10726" b="23552"/>
          <a:stretch/>
        </p:blipFill>
        <p:spPr>
          <a:xfrm>
            <a:off x="10344801" y="288000"/>
            <a:ext cx="1488611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7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overskrift,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descr="Titel">
            <a:extLst>
              <a:ext uri="{FF2B5EF4-FFF2-40B4-BE49-F238E27FC236}">
                <a16:creationId xmlns:a16="http://schemas.microsoft.com/office/drawing/2014/main" id="{695B6DD0-9934-65E2-80CE-55E733B6E5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9999" y="4350083"/>
            <a:ext cx="10740525" cy="68400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12" name="Undertitel 2" descr="Undertitel">
            <a:extLst>
              <a:ext uri="{FF2B5EF4-FFF2-40B4-BE49-F238E27FC236}">
                <a16:creationId xmlns:a16="http://schemas.microsoft.com/office/drawing/2014/main" id="{65BBCEE8-D9DC-A62B-FED6-D47FBFAC3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9999" y="5029199"/>
            <a:ext cx="10740524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</a:t>
            </a:r>
            <a:endParaRPr lang="en-GB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EC3BF41-0C90-F8E9-28F9-001BA89CE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5" y="287972"/>
            <a:ext cx="1468801" cy="5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3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stort logo,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 descr="Titel">
            <a:extLst>
              <a:ext uri="{FF2B5EF4-FFF2-40B4-BE49-F238E27FC236}">
                <a16:creationId xmlns:a16="http://schemas.microsoft.com/office/drawing/2014/main" id="{310C55B5-B0AD-850B-03C8-834E420AA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9999" y="4975721"/>
            <a:ext cx="10740525" cy="68400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10" name="Undertitel 2" descr="Undertitel">
            <a:extLst>
              <a:ext uri="{FF2B5EF4-FFF2-40B4-BE49-F238E27FC236}">
                <a16:creationId xmlns:a16="http://schemas.microsoft.com/office/drawing/2014/main" id="{DED688CA-DC5C-899F-A132-F6E585AE3B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9999" y="5654837"/>
            <a:ext cx="10740524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</a:t>
            </a:r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7F8C14F-19C6-F335-DFB5-244033F90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160463"/>
            <a:ext cx="7443681" cy="275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, stort logo, gr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 descr="Titel">
            <a:extLst>
              <a:ext uri="{FF2B5EF4-FFF2-40B4-BE49-F238E27FC236}">
                <a16:creationId xmlns:a16="http://schemas.microsoft.com/office/drawing/2014/main" id="{310C55B5-B0AD-850B-03C8-834E420AA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9999" y="4975721"/>
            <a:ext cx="10740525" cy="68400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10" name="Undertitel 2" descr="Undertitel">
            <a:extLst>
              <a:ext uri="{FF2B5EF4-FFF2-40B4-BE49-F238E27FC236}">
                <a16:creationId xmlns:a16="http://schemas.microsoft.com/office/drawing/2014/main" id="{DED688CA-DC5C-899F-A132-F6E585AE3B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9999" y="5654837"/>
            <a:ext cx="10740524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</a:t>
            </a:r>
            <a:endParaRPr lang="en-GB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7F8C14F-19C6-F335-DFB5-244033F90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160463"/>
            <a:ext cx="7443681" cy="275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6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">
            <a:extLst>
              <a:ext uri="{FF2B5EF4-FFF2-40B4-BE49-F238E27FC236}">
                <a16:creationId xmlns:a16="http://schemas.microsoft.com/office/drawing/2014/main" id="{563B65B4-1B46-1D8A-AD92-570ACA092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3" name="Pladsholder til indhold 2" descr="Indhold">
            <a:extLst>
              <a:ext uri="{FF2B5EF4-FFF2-40B4-BE49-F238E27FC236}">
                <a16:creationId xmlns:a16="http://schemas.microsoft.com/office/drawing/2014/main" id="{CA86B4E6-8104-18B0-D39B-58528B3FFE9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Tekst (fjern bullet, hvis almindelig brødtekst ønskes)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47CEFC1-22DA-ADC7-1A8E-44F082D60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24487" r="10726" b="23552"/>
          <a:stretch/>
        </p:blipFill>
        <p:spPr>
          <a:xfrm>
            <a:off x="10344801" y="288000"/>
            <a:ext cx="1488611" cy="558000"/>
          </a:xfrm>
          <a:prstGeom prst="rect">
            <a:avLst/>
          </a:prstGeom>
        </p:spPr>
      </p:pic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FFC5B8-DE6A-8041-8A40-BA1F12E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DE7CE-C3B6-4610-96B0-534B01CDCF4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5A883F-59D5-DEF9-B3E1-BF5FFCF3058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0C0513-934A-41A1-AF92-F7422FCEADC1}" type="datetimeFigureOut">
              <a:rPr lang="da-DK" smtClean="0"/>
              <a:pPr/>
              <a:t>20-06-2024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8D46CD6-D48E-2FFE-43E2-C924D79A5C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146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,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BFDFAC3-1223-F981-6E8A-7EE074A59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0346"/>
            <a:ext cx="12192000" cy="5364000"/>
          </a:xfrm>
          <a:prstGeom prst="rect">
            <a:avLst/>
          </a:prstGeom>
          <a:solidFill>
            <a:srgbClr val="B51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B51412"/>
              </a:solidFill>
            </a:endParaRPr>
          </a:p>
        </p:txBody>
      </p:sp>
      <p:sp>
        <p:nvSpPr>
          <p:cNvPr id="2" name="Titel 1" descr="Titel">
            <a:extLst>
              <a:ext uri="{FF2B5EF4-FFF2-40B4-BE49-F238E27FC236}">
                <a16:creationId xmlns:a16="http://schemas.microsoft.com/office/drawing/2014/main" id="{563B65B4-1B46-1D8A-AD92-570ACA092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3" name="Pladsholder til indhold 2" descr="Undertitel">
            <a:extLst>
              <a:ext uri="{FF2B5EF4-FFF2-40B4-BE49-F238E27FC236}">
                <a16:creationId xmlns:a16="http://schemas.microsoft.com/office/drawing/2014/main" id="{CA86B4E6-8104-18B0-D39B-58528B3FFE9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 (fjern bullet, hvis almindelig brødtekst ønskes)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38AC044-7C72-820B-836A-2B24068D4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24487" r="10726" b="23552"/>
          <a:stretch/>
        </p:blipFill>
        <p:spPr>
          <a:xfrm>
            <a:off x="10344801" y="288000"/>
            <a:ext cx="1488611" cy="558000"/>
          </a:xfrm>
          <a:prstGeom prst="rect">
            <a:avLst/>
          </a:prstGeom>
        </p:spPr>
      </p:pic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A01A884F-9A08-11F7-27D2-91F593AF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0DE7CE-C3B6-4610-96B0-534B01CDCF4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A27DB2-9367-5113-AE8E-BBE9DF06ED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0C0513-934A-41A1-AF92-F7422FCEADC1}" type="datetimeFigureOut">
              <a:rPr lang="da-DK" smtClean="0"/>
              <a:pPr/>
              <a:t>20-06-2024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28FDF0-DF32-C00F-DC92-846BB491EB3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009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,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BFDFAC3-1223-F981-6E8A-7EE074A59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490346"/>
            <a:ext cx="12192000" cy="53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B51412"/>
              </a:solidFill>
            </a:endParaRPr>
          </a:p>
        </p:txBody>
      </p:sp>
      <p:sp>
        <p:nvSpPr>
          <p:cNvPr id="2" name="Titel 1" descr="Titel">
            <a:extLst>
              <a:ext uri="{FF2B5EF4-FFF2-40B4-BE49-F238E27FC236}">
                <a16:creationId xmlns:a16="http://schemas.microsoft.com/office/drawing/2014/main" id="{563B65B4-1B46-1D8A-AD92-570ACA092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3" name="Pladsholder til indhold 2" descr="Undertitel">
            <a:extLst>
              <a:ext uri="{FF2B5EF4-FFF2-40B4-BE49-F238E27FC236}">
                <a16:creationId xmlns:a16="http://schemas.microsoft.com/office/drawing/2014/main" id="{CA86B4E6-8104-18B0-D39B-58528B3FFE9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Tekst (fjern bullet, hvis almindelig brødtekst ønskes)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6F8413A-A27F-E82A-1B69-C116CC390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24487" r="10726" b="23552"/>
          <a:stretch/>
        </p:blipFill>
        <p:spPr>
          <a:xfrm>
            <a:off x="10344801" y="288000"/>
            <a:ext cx="1488611" cy="558000"/>
          </a:xfrm>
          <a:prstGeom prst="rect">
            <a:avLst/>
          </a:prstGeom>
        </p:spPr>
      </p:pic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2EE410AB-A97D-D7B2-0FE5-649BC9C8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0DE7CE-C3B6-4610-96B0-534B01CDCF4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90B27A7-31B6-10BD-F0FE-E624729A5B3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0C0513-934A-41A1-AF92-F7422FCEADC1}" type="datetimeFigureOut">
              <a:rPr lang="da-DK" smtClean="0"/>
              <a:pPr/>
              <a:t>20-06-2024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A8C0647-C99A-FD94-FFC8-69EFC24FAC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673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, billede,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 descr="Billede">
            <a:extLst>
              <a:ext uri="{FF2B5EF4-FFF2-40B4-BE49-F238E27FC236}">
                <a16:creationId xmlns:a16="http://schemas.microsoft.com/office/drawing/2014/main" id="{F1BD2816-02B1-E399-C7CF-B0ABF241A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5200" y="1494000"/>
            <a:ext cx="4096800" cy="5364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Indsæt billede (hent billede fra egen pc ved at klikke på ikonet eller hent fra billedarkiv via link i Inspiration &amp; vejledningssektionen)</a:t>
            </a:r>
          </a:p>
          <a:p>
            <a:endParaRPr lang="da-DK" noProof="0" dirty="0"/>
          </a:p>
        </p:txBody>
      </p:sp>
      <p:sp>
        <p:nvSpPr>
          <p:cNvPr id="2" name="Titel 1" descr="Titel">
            <a:extLst>
              <a:ext uri="{FF2B5EF4-FFF2-40B4-BE49-F238E27FC236}">
                <a16:creationId xmlns:a16="http://schemas.microsoft.com/office/drawing/2014/main" id="{563B65B4-1B46-1D8A-AD92-570ACA092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GB" dirty="0"/>
          </a:p>
        </p:txBody>
      </p:sp>
      <p:sp>
        <p:nvSpPr>
          <p:cNvPr id="3" name="Pladsholder til indhold 2" descr="Indhold">
            <a:extLst>
              <a:ext uri="{FF2B5EF4-FFF2-40B4-BE49-F238E27FC236}">
                <a16:creationId xmlns:a16="http://schemas.microsoft.com/office/drawing/2014/main" id="{CA86B4E6-8104-18B0-D39B-58528B3FFE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921877"/>
            <a:ext cx="6988233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Tekst (fjern bullet, hvis almindelig brødtekst ønskes)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570424C-70C0-BB37-0B68-929EE02FA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24487" r="10726" b="23552"/>
          <a:stretch/>
        </p:blipFill>
        <p:spPr>
          <a:xfrm>
            <a:off x="10344801" y="288000"/>
            <a:ext cx="1488611" cy="558000"/>
          </a:xfrm>
          <a:prstGeom prst="rect">
            <a:avLst/>
          </a:prstGeom>
        </p:spPr>
      </p:pic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B89AD7B-C45E-63C0-F0C4-F70F234D36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0DE7CE-C3B6-4610-96B0-534B01CDCF4F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8EC5F6-4945-A1FE-5E26-7A7C5E81DD5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E0C0513-934A-41A1-AF92-F7422FCEADC1}" type="datetimeFigureOut">
              <a:rPr lang="da-DK" smtClean="0"/>
              <a:pPr/>
              <a:t>20-06-2024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DA3D6-AB22-4B79-15B2-4B44ECA0090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680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 descr="Titel">
            <a:extLst>
              <a:ext uri="{FF2B5EF4-FFF2-40B4-BE49-F238E27FC236}">
                <a16:creationId xmlns:a16="http://schemas.microsoft.com/office/drawing/2014/main" id="{3A5803CF-0F69-4E3C-6FD0-DAC1D496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53357"/>
            <a:ext cx="9290274" cy="50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/>
              <a:t>Titel</a:t>
            </a:r>
          </a:p>
        </p:txBody>
      </p:sp>
      <p:sp>
        <p:nvSpPr>
          <p:cNvPr id="3" name="Pladsholder til tekst 2" descr="Indhold">
            <a:extLst>
              <a:ext uri="{FF2B5EF4-FFF2-40B4-BE49-F238E27FC236}">
                <a16:creationId xmlns:a16="http://schemas.microsoft.com/office/drawing/2014/main" id="{8A58E58A-C131-C47D-D3A3-3D05C8941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921877"/>
            <a:ext cx="11103711" cy="439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dirty="0"/>
              <a:t>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BBEDB5-9CD1-62D9-0474-36CA04539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6481011"/>
            <a:ext cx="950304" cy="2404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E0C0513-934A-41A1-AF92-F7422FCEADC1}" type="datetimeFigureOut">
              <a:rPr lang="da-DK" smtClean="0"/>
              <a:pPr/>
              <a:t>20-06-2024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D4F00D-609D-0332-69BD-1DD2FE1A4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2704" y="6481011"/>
            <a:ext cx="5904000" cy="2404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F9D7881-05FB-C3E1-8B4A-FB7F2B2E4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1984" y="6481011"/>
            <a:ext cx="521726" cy="2404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0DE7CE-C3B6-4610-96B0-534B01CDCF4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629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96" r:id="rId5"/>
    <p:sldLayoutId id="2147483686" r:id="rId6"/>
    <p:sldLayoutId id="2147483685" r:id="rId7"/>
    <p:sldLayoutId id="2147483697" r:id="rId8"/>
    <p:sldLayoutId id="2147483679" r:id="rId9"/>
    <p:sldLayoutId id="2147483699" r:id="rId10"/>
    <p:sldLayoutId id="2147483687" r:id="rId11"/>
    <p:sldLayoutId id="2147483688" r:id="rId12"/>
    <p:sldLayoutId id="2147483689" r:id="rId13"/>
    <p:sldLayoutId id="2147483698" r:id="rId14"/>
    <p:sldLayoutId id="2147483690" r:id="rId15"/>
    <p:sldLayoutId id="2147483691" r:id="rId16"/>
    <p:sldLayoutId id="2147483692" r:id="rId17"/>
    <p:sldLayoutId id="2147483694" r:id="rId18"/>
    <p:sldLayoutId id="2147483695" r:id="rId19"/>
    <p:sldLayoutId id="2147483693" r:id="rId20"/>
  </p:sldLayoutIdLst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GB" sz="3200" b="1" kern="1200" cap="none" baseline="0" dirty="0">
          <a:solidFill>
            <a:srgbClr val="B51412"/>
          </a:solidFill>
          <a:latin typeface="+mn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lang="da-DK" sz="2400" kern="120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4000" indent="-342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92000" indent="-342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10.jp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14D4D76C-8DC1-C33F-AEEE-430CAF79B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Taxonomic classifiers, principles and methods </a:t>
            </a:r>
            <a:endParaRPr lang="da-DK" sz="3200" dirty="0"/>
          </a:p>
        </p:txBody>
      </p:sp>
      <p:sp>
        <p:nvSpPr>
          <p:cNvPr id="15" name="Undertitel 14">
            <a:extLst>
              <a:ext uri="{FF2B5EF4-FFF2-40B4-BE49-F238E27FC236}">
                <a16:creationId xmlns:a16="http://schemas.microsoft.com/office/drawing/2014/main" id="{7651F27E-2E20-0C86-F442-79D972B95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999" y="5743068"/>
            <a:ext cx="10740524" cy="684000"/>
          </a:xfrm>
        </p:spPr>
        <p:txBody>
          <a:bodyPr>
            <a:normAutofit/>
          </a:bodyPr>
          <a:lstStyle/>
          <a:p>
            <a:pPr algn="r"/>
            <a:r>
              <a:rPr lang="en-US" sz="1800" b="1" i="1" dirty="0"/>
              <a:t>EU COST </a:t>
            </a:r>
            <a:r>
              <a:rPr lang="en-US" sz="1800" b="1" i="1" dirty="0" err="1"/>
              <a:t>Blastocystis</a:t>
            </a:r>
            <a:r>
              <a:rPr lang="en-US" sz="1800" b="1" i="1" dirty="0"/>
              <a:t> Action: Training School in Microbiome Data Analysis</a:t>
            </a:r>
          </a:p>
          <a:p>
            <a:pPr algn="r"/>
            <a:r>
              <a:rPr lang="en-US" sz="1800" b="1" i="1" dirty="0"/>
              <a:t>Barcelona  April 2024 </a:t>
            </a:r>
            <a:endParaRPr lang="da-DK" sz="1800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4ED070-EF61-D477-2474-1DFFABB407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" name="Pladsholder til billede 17">
            <a:extLst>
              <a:ext uri="{FF2B5EF4-FFF2-40B4-BE49-F238E27FC236}">
                <a16:creationId xmlns:a16="http://schemas.microsoft.com/office/drawing/2014/main" id="{F13DC927-9E9D-FC18-44B6-6815EF6F3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2" b="10646"/>
          <a:stretch/>
        </p:blipFill>
        <p:spPr>
          <a:xfrm>
            <a:off x="0" y="1126799"/>
            <a:ext cx="12192000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2FC81E-7A5F-48B3-80F2-C09640DBF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549" y="1884932"/>
            <a:ext cx="7031175" cy="4392000"/>
          </a:xfrm>
        </p:spPr>
        <p:txBody>
          <a:bodyPr/>
          <a:lstStyle/>
          <a:p>
            <a:r>
              <a:rPr lang="en-US" dirty="0"/>
              <a:t>Use the Classifier that suits your data and resources</a:t>
            </a:r>
          </a:p>
          <a:p>
            <a:r>
              <a:rPr lang="en-US" dirty="0"/>
              <a:t>Use the reference DB that works the best</a:t>
            </a:r>
          </a:p>
          <a:p>
            <a:r>
              <a:rPr lang="en-US" dirty="0"/>
              <a:t>Be critical of references</a:t>
            </a:r>
          </a:p>
          <a:p>
            <a:r>
              <a:rPr lang="en-US" dirty="0"/>
              <a:t>Be aware of differences in results between studies due to methodology, technique, region, DB, …</a:t>
            </a:r>
          </a:p>
          <a:p>
            <a:r>
              <a:rPr lang="en-US" dirty="0"/>
              <a:t>Always confirm significant species</a:t>
            </a:r>
          </a:p>
          <a:p>
            <a:r>
              <a:rPr lang="en-US" dirty="0"/>
              <a:t>Collaborate with others</a:t>
            </a:r>
          </a:p>
          <a:p>
            <a:r>
              <a:rPr lang="en-US" dirty="0"/>
              <a:t>Structure your metadata from the start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0ED6A96-D26D-5B52-20A4-E15DAA4C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Questions</a:t>
            </a:r>
            <a:r>
              <a:rPr lang="da-DK" dirty="0"/>
              <a:t>?</a:t>
            </a:r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D12002CC-0C04-4F78-D2A4-1558DAEB2B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" b="34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537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8C19F24-ADEC-2E9C-2ABB-1DF72950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Taxonomic</a:t>
            </a:r>
            <a:r>
              <a:rPr lang="da-DK" dirty="0"/>
              <a:t> </a:t>
            </a:r>
            <a:r>
              <a:rPr lang="da-DK" dirty="0" err="1"/>
              <a:t>classifiers</a:t>
            </a:r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88128212-18BE-87BA-7413-D55C49225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QIIME2</a:t>
            </a:r>
          </a:p>
          <a:p>
            <a:r>
              <a:rPr lang="en-US" dirty="0"/>
              <a:t>DADA2</a:t>
            </a:r>
          </a:p>
          <a:p>
            <a:r>
              <a:rPr lang="en-US" dirty="0"/>
              <a:t>VEGAN</a:t>
            </a:r>
          </a:p>
          <a:p>
            <a:r>
              <a:rPr lang="da-DK" dirty="0"/>
              <a:t>Kraken2</a:t>
            </a:r>
          </a:p>
          <a:p>
            <a:r>
              <a:rPr lang="da-DK" dirty="0" err="1"/>
              <a:t>Decipher</a:t>
            </a:r>
            <a:endParaRPr lang="da-DK" dirty="0"/>
          </a:p>
          <a:p>
            <a:r>
              <a:rPr lang="en-US" dirty="0"/>
              <a:t>RDP</a:t>
            </a:r>
          </a:p>
          <a:p>
            <a:r>
              <a:rPr lang="en-US" dirty="0"/>
              <a:t>BLAST</a:t>
            </a:r>
          </a:p>
          <a:p>
            <a:r>
              <a:rPr lang="en-US" dirty="0"/>
              <a:t>UCLUST</a:t>
            </a:r>
          </a:p>
          <a:p>
            <a:r>
              <a:rPr lang="en-US" dirty="0" err="1"/>
              <a:t>SortMeRNA</a:t>
            </a:r>
            <a:endParaRPr lang="en-US" dirty="0"/>
          </a:p>
          <a:p>
            <a:r>
              <a:rPr lang="en-US" dirty="0"/>
              <a:t>BION</a:t>
            </a:r>
          </a:p>
          <a:p>
            <a:r>
              <a:rPr lang="en-US" dirty="0"/>
              <a:t>…</a:t>
            </a:r>
            <a:endParaRPr lang="da-DK" dirty="0"/>
          </a:p>
        </p:txBody>
      </p:sp>
      <p:pic>
        <p:nvPicPr>
          <p:cNvPr id="14" name="Pladsholder til billede 13">
            <a:extLst>
              <a:ext uri="{FF2B5EF4-FFF2-40B4-BE49-F238E27FC236}">
                <a16:creationId xmlns:a16="http://schemas.microsoft.com/office/drawing/2014/main" id="{D58EBB40-D85B-5D9C-C14C-EAE6CF5F69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" b="1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907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D506E70A-5A1A-A2A7-AE13-27D6D651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Taxonomic</a:t>
            </a:r>
            <a:r>
              <a:rPr lang="da-DK" dirty="0"/>
              <a:t> </a:t>
            </a:r>
            <a:r>
              <a:rPr lang="da-DK" dirty="0" err="1"/>
              <a:t>classifier</a:t>
            </a:r>
            <a:r>
              <a:rPr lang="da-DK" dirty="0"/>
              <a:t> pipelines</a:t>
            </a:r>
          </a:p>
        </p:txBody>
      </p:sp>
      <p:pic>
        <p:nvPicPr>
          <p:cNvPr id="15" name="Pladsholder til billede 14">
            <a:extLst>
              <a:ext uri="{FF2B5EF4-FFF2-40B4-BE49-F238E27FC236}">
                <a16:creationId xmlns:a16="http://schemas.microsoft.com/office/drawing/2014/main" id="{02138665-2A03-933F-F594-01D9ECB955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" b="791"/>
          <a:stretch>
            <a:fillRect/>
          </a:stretch>
        </p:blipFill>
        <p:spPr/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27084B9-9755-4CCA-8E14-345914E74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69" y="1572768"/>
            <a:ext cx="6729863" cy="5217624"/>
          </a:xfr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410B198B-00BC-430D-8A0B-021C09836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5" y="1572768"/>
            <a:ext cx="6496050" cy="262890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F10A6607-D673-43CA-97D6-7467A5D53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710482"/>
            <a:ext cx="6729863" cy="3785548"/>
          </a:xfrm>
          <a:prstGeom prst="rect">
            <a:avLst/>
          </a:prstGeom>
        </p:spPr>
      </p:pic>
      <p:graphicFrame>
        <p:nvGraphicFramePr>
          <p:cNvPr id="18" name="Pladsholder til indhold 4">
            <a:extLst>
              <a:ext uri="{FF2B5EF4-FFF2-40B4-BE49-F238E27FC236}">
                <a16:creationId xmlns:a16="http://schemas.microsoft.com/office/drawing/2014/main" id="{F750958B-872C-40BF-9675-03E453732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542914"/>
              </p:ext>
            </p:extLst>
          </p:nvPr>
        </p:nvGraphicFramePr>
        <p:xfrm>
          <a:off x="1883664" y="1655064"/>
          <a:ext cx="4617720" cy="487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9" name="Gruppe 18">
            <a:extLst>
              <a:ext uri="{FF2B5EF4-FFF2-40B4-BE49-F238E27FC236}">
                <a16:creationId xmlns:a16="http://schemas.microsoft.com/office/drawing/2014/main" id="{D38BDD78-9ABD-434F-9CA4-83036B886F50}"/>
              </a:ext>
            </a:extLst>
          </p:cNvPr>
          <p:cNvGrpSpPr/>
          <p:nvPr/>
        </p:nvGrpSpPr>
        <p:grpSpPr>
          <a:xfrm>
            <a:off x="1626175" y="2857261"/>
            <a:ext cx="1171589" cy="646015"/>
            <a:chOff x="5192" y="2142472"/>
            <a:chExt cx="1171589" cy="646015"/>
          </a:xfrm>
        </p:grpSpPr>
        <p:sp>
          <p:nvSpPr>
            <p:cNvPr id="59" name="Rektangel: afrundede hjørner 58">
              <a:extLst>
                <a:ext uri="{FF2B5EF4-FFF2-40B4-BE49-F238E27FC236}">
                  <a16:creationId xmlns:a16="http://schemas.microsoft.com/office/drawing/2014/main" id="{39685BC5-37F5-4418-8302-6CA0CD682CBB}"/>
                </a:ext>
              </a:extLst>
            </p:cNvPr>
            <p:cNvSpPr/>
            <p:nvPr/>
          </p:nvSpPr>
          <p:spPr>
            <a:xfrm>
              <a:off x="5192" y="2142472"/>
              <a:ext cx="1171589" cy="6460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ktangel: afrundede hjørner 4">
              <a:extLst>
                <a:ext uri="{FF2B5EF4-FFF2-40B4-BE49-F238E27FC236}">
                  <a16:creationId xmlns:a16="http://schemas.microsoft.com/office/drawing/2014/main" id="{293D8F8D-7F87-47B0-BFF9-895119FC0FD6}"/>
                </a:ext>
              </a:extLst>
            </p:cNvPr>
            <p:cNvSpPr txBox="1"/>
            <p:nvPr/>
          </p:nvSpPr>
          <p:spPr>
            <a:xfrm>
              <a:off x="5192" y="2142472"/>
              <a:ext cx="1171589" cy="430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Collecting raw data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AA317AE3-F41F-48A3-9183-E655FA6FF210}"/>
              </a:ext>
            </a:extLst>
          </p:cNvPr>
          <p:cNvGrpSpPr/>
          <p:nvPr/>
        </p:nvGrpSpPr>
        <p:grpSpPr>
          <a:xfrm>
            <a:off x="1866139" y="3287938"/>
            <a:ext cx="1171589" cy="712800"/>
            <a:chOff x="245156" y="2573149"/>
            <a:chExt cx="1171589" cy="712800"/>
          </a:xfrm>
        </p:grpSpPr>
        <p:sp>
          <p:nvSpPr>
            <p:cNvPr id="57" name="Rektangel: afrundede hjørner 56">
              <a:extLst>
                <a:ext uri="{FF2B5EF4-FFF2-40B4-BE49-F238E27FC236}">
                  <a16:creationId xmlns:a16="http://schemas.microsoft.com/office/drawing/2014/main" id="{B448ECFA-09C2-4F36-8515-D503C5B14F42}"/>
                </a:ext>
              </a:extLst>
            </p:cNvPr>
            <p:cNvSpPr/>
            <p:nvPr/>
          </p:nvSpPr>
          <p:spPr>
            <a:xfrm>
              <a:off x="245156" y="2573149"/>
              <a:ext cx="1171589" cy="712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Rektangel: afrundede hjørner 6">
              <a:extLst>
                <a:ext uri="{FF2B5EF4-FFF2-40B4-BE49-F238E27FC236}">
                  <a16:creationId xmlns:a16="http://schemas.microsoft.com/office/drawing/2014/main" id="{DD5F0DE3-1F81-4F75-8BC7-E1317B01D72A}"/>
                </a:ext>
              </a:extLst>
            </p:cNvPr>
            <p:cNvSpPr txBox="1"/>
            <p:nvPr/>
          </p:nvSpPr>
          <p:spPr>
            <a:xfrm>
              <a:off x="266033" y="2594026"/>
              <a:ext cx="1129835" cy="671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Demultiplexing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Joining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100" kern="1200" dirty="0"/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01F995D0-5FB8-4D4F-8CB0-A4E19AC0D270}"/>
              </a:ext>
            </a:extLst>
          </p:cNvPr>
          <p:cNvGrpSpPr/>
          <p:nvPr/>
        </p:nvGrpSpPr>
        <p:grpSpPr>
          <a:xfrm>
            <a:off x="2975373" y="2926754"/>
            <a:ext cx="376530" cy="291691"/>
            <a:chOff x="1354390" y="2211965"/>
            <a:chExt cx="376530" cy="291691"/>
          </a:xfrm>
        </p:grpSpPr>
        <p:sp>
          <p:nvSpPr>
            <p:cNvPr id="55" name="Pil: højre 54">
              <a:extLst>
                <a:ext uri="{FF2B5EF4-FFF2-40B4-BE49-F238E27FC236}">
                  <a16:creationId xmlns:a16="http://schemas.microsoft.com/office/drawing/2014/main" id="{2B478F44-0A32-48DB-9E3C-85C975E33E4F}"/>
                </a:ext>
              </a:extLst>
            </p:cNvPr>
            <p:cNvSpPr/>
            <p:nvPr/>
          </p:nvSpPr>
          <p:spPr>
            <a:xfrm>
              <a:off x="1354390" y="2211965"/>
              <a:ext cx="376530" cy="29169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Pil: højre 8">
              <a:extLst>
                <a:ext uri="{FF2B5EF4-FFF2-40B4-BE49-F238E27FC236}">
                  <a16:creationId xmlns:a16="http://schemas.microsoft.com/office/drawing/2014/main" id="{4C09A73B-7F19-4C46-9774-E23A456572E4}"/>
                </a:ext>
              </a:extLst>
            </p:cNvPr>
            <p:cNvSpPr txBox="1"/>
            <p:nvPr/>
          </p:nvSpPr>
          <p:spPr>
            <a:xfrm>
              <a:off x="1354390" y="2270303"/>
              <a:ext cx="289023" cy="175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59157DE1-D9DF-4C84-BBA0-2C7C6CBE8E0F}"/>
              </a:ext>
            </a:extLst>
          </p:cNvPr>
          <p:cNvGrpSpPr/>
          <p:nvPr/>
        </p:nvGrpSpPr>
        <p:grpSpPr>
          <a:xfrm>
            <a:off x="3508199" y="2857261"/>
            <a:ext cx="1171589" cy="646015"/>
            <a:chOff x="1887216" y="2142472"/>
            <a:chExt cx="1171589" cy="646015"/>
          </a:xfrm>
        </p:grpSpPr>
        <p:sp>
          <p:nvSpPr>
            <p:cNvPr id="53" name="Rektangel: afrundede hjørner 52">
              <a:extLst>
                <a:ext uri="{FF2B5EF4-FFF2-40B4-BE49-F238E27FC236}">
                  <a16:creationId xmlns:a16="http://schemas.microsoft.com/office/drawing/2014/main" id="{2F36D7BB-3E51-41F3-8D7D-8550417E387C}"/>
                </a:ext>
              </a:extLst>
            </p:cNvPr>
            <p:cNvSpPr/>
            <p:nvPr/>
          </p:nvSpPr>
          <p:spPr>
            <a:xfrm>
              <a:off x="1887216" y="2142472"/>
              <a:ext cx="1171589" cy="6460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ktangel: afrundede hjørner 10">
              <a:extLst>
                <a:ext uri="{FF2B5EF4-FFF2-40B4-BE49-F238E27FC236}">
                  <a16:creationId xmlns:a16="http://schemas.microsoft.com/office/drawing/2014/main" id="{8813702B-5177-465D-8EC3-8E9CD13158EA}"/>
                </a:ext>
              </a:extLst>
            </p:cNvPr>
            <p:cNvSpPr txBox="1"/>
            <p:nvPr/>
          </p:nvSpPr>
          <p:spPr>
            <a:xfrm>
              <a:off x="1887216" y="2142472"/>
              <a:ext cx="1171589" cy="430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Raw data QC</a:t>
              </a:r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3BB47870-A6EE-4A2A-830C-A6E2DFA2229C}"/>
              </a:ext>
            </a:extLst>
          </p:cNvPr>
          <p:cNvGrpSpPr/>
          <p:nvPr/>
        </p:nvGrpSpPr>
        <p:grpSpPr>
          <a:xfrm>
            <a:off x="3748164" y="3287938"/>
            <a:ext cx="1171589" cy="712800"/>
            <a:chOff x="2127181" y="2573149"/>
            <a:chExt cx="1171589" cy="712800"/>
          </a:xfrm>
        </p:grpSpPr>
        <p:sp>
          <p:nvSpPr>
            <p:cNvPr id="51" name="Rektangel: afrundede hjørner 50">
              <a:extLst>
                <a:ext uri="{FF2B5EF4-FFF2-40B4-BE49-F238E27FC236}">
                  <a16:creationId xmlns:a16="http://schemas.microsoft.com/office/drawing/2014/main" id="{E22B58D9-BDB9-4923-A1AC-C89FC85E91F1}"/>
                </a:ext>
              </a:extLst>
            </p:cNvPr>
            <p:cNvSpPr/>
            <p:nvPr/>
          </p:nvSpPr>
          <p:spPr>
            <a:xfrm>
              <a:off x="2127181" y="2573149"/>
              <a:ext cx="1171589" cy="712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ektangel: afrundede hjørner 12">
              <a:extLst>
                <a:ext uri="{FF2B5EF4-FFF2-40B4-BE49-F238E27FC236}">
                  <a16:creationId xmlns:a16="http://schemas.microsoft.com/office/drawing/2014/main" id="{76091E18-8555-4587-B49F-BD7EBEB644B3}"/>
                </a:ext>
              </a:extLst>
            </p:cNvPr>
            <p:cNvSpPr txBox="1"/>
            <p:nvPr/>
          </p:nvSpPr>
          <p:spPr>
            <a:xfrm>
              <a:off x="2148058" y="2594026"/>
              <a:ext cx="1129835" cy="671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Trimming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Filtering</a:t>
              </a:r>
            </a:p>
          </p:txBody>
        </p: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455976DF-FE7E-43D2-BEE0-7B676201F4CD}"/>
              </a:ext>
            </a:extLst>
          </p:cNvPr>
          <p:cNvGrpSpPr/>
          <p:nvPr/>
        </p:nvGrpSpPr>
        <p:grpSpPr>
          <a:xfrm>
            <a:off x="4857398" y="2926754"/>
            <a:ext cx="376530" cy="291691"/>
            <a:chOff x="3236415" y="2211965"/>
            <a:chExt cx="376530" cy="291691"/>
          </a:xfrm>
        </p:grpSpPr>
        <p:sp>
          <p:nvSpPr>
            <p:cNvPr id="49" name="Pil: højre 48">
              <a:extLst>
                <a:ext uri="{FF2B5EF4-FFF2-40B4-BE49-F238E27FC236}">
                  <a16:creationId xmlns:a16="http://schemas.microsoft.com/office/drawing/2014/main" id="{DF18F712-25E6-4012-9584-0703BE66980B}"/>
                </a:ext>
              </a:extLst>
            </p:cNvPr>
            <p:cNvSpPr/>
            <p:nvPr/>
          </p:nvSpPr>
          <p:spPr>
            <a:xfrm>
              <a:off x="3236415" y="2211965"/>
              <a:ext cx="376530" cy="29169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Pil: højre 14">
              <a:extLst>
                <a:ext uri="{FF2B5EF4-FFF2-40B4-BE49-F238E27FC236}">
                  <a16:creationId xmlns:a16="http://schemas.microsoft.com/office/drawing/2014/main" id="{30EB4863-E233-4E65-865C-358DBE374201}"/>
                </a:ext>
              </a:extLst>
            </p:cNvPr>
            <p:cNvSpPr txBox="1"/>
            <p:nvPr/>
          </p:nvSpPr>
          <p:spPr>
            <a:xfrm>
              <a:off x="3236415" y="2270303"/>
              <a:ext cx="289023" cy="175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4C4EE815-5E0D-4437-80EC-99326BAC0B4B}"/>
              </a:ext>
            </a:extLst>
          </p:cNvPr>
          <p:cNvGrpSpPr/>
          <p:nvPr/>
        </p:nvGrpSpPr>
        <p:grpSpPr>
          <a:xfrm>
            <a:off x="5390224" y="2857261"/>
            <a:ext cx="1171589" cy="646015"/>
            <a:chOff x="3769241" y="2142472"/>
            <a:chExt cx="1171589" cy="646015"/>
          </a:xfrm>
        </p:grpSpPr>
        <p:sp>
          <p:nvSpPr>
            <p:cNvPr id="47" name="Rektangel: afrundede hjørner 46">
              <a:extLst>
                <a:ext uri="{FF2B5EF4-FFF2-40B4-BE49-F238E27FC236}">
                  <a16:creationId xmlns:a16="http://schemas.microsoft.com/office/drawing/2014/main" id="{4BD365CB-BE4A-4406-A108-22AD8F78D151}"/>
                </a:ext>
              </a:extLst>
            </p:cNvPr>
            <p:cNvSpPr/>
            <p:nvPr/>
          </p:nvSpPr>
          <p:spPr>
            <a:xfrm>
              <a:off x="3769241" y="2142472"/>
              <a:ext cx="1171589" cy="6460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ktangel: afrundede hjørner 16">
              <a:extLst>
                <a:ext uri="{FF2B5EF4-FFF2-40B4-BE49-F238E27FC236}">
                  <a16:creationId xmlns:a16="http://schemas.microsoft.com/office/drawing/2014/main" id="{A28D7583-F22D-45AA-A573-FDDDF08AB617}"/>
                </a:ext>
              </a:extLst>
            </p:cNvPr>
            <p:cNvSpPr txBox="1"/>
            <p:nvPr/>
          </p:nvSpPr>
          <p:spPr>
            <a:xfrm>
              <a:off x="3769241" y="2142472"/>
              <a:ext cx="1171589" cy="430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Mapping optimization</a:t>
              </a:r>
            </a:p>
          </p:txBody>
        </p: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C910489A-B22B-4A6F-B0CD-6647587322A4}"/>
              </a:ext>
            </a:extLst>
          </p:cNvPr>
          <p:cNvGrpSpPr/>
          <p:nvPr/>
        </p:nvGrpSpPr>
        <p:grpSpPr>
          <a:xfrm>
            <a:off x="5630188" y="3287938"/>
            <a:ext cx="1171589" cy="712800"/>
            <a:chOff x="4009205" y="2573149"/>
            <a:chExt cx="1171589" cy="712800"/>
          </a:xfrm>
        </p:grpSpPr>
        <p:sp>
          <p:nvSpPr>
            <p:cNvPr id="45" name="Rektangel: afrundede hjørner 44">
              <a:extLst>
                <a:ext uri="{FF2B5EF4-FFF2-40B4-BE49-F238E27FC236}">
                  <a16:creationId xmlns:a16="http://schemas.microsoft.com/office/drawing/2014/main" id="{482E2225-629A-4939-A2FD-49CA9C606637}"/>
                </a:ext>
              </a:extLst>
            </p:cNvPr>
            <p:cNvSpPr/>
            <p:nvPr/>
          </p:nvSpPr>
          <p:spPr>
            <a:xfrm>
              <a:off x="4009205" y="2573149"/>
              <a:ext cx="1171589" cy="712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ektangel: afrundede hjørner 18">
              <a:extLst>
                <a:ext uri="{FF2B5EF4-FFF2-40B4-BE49-F238E27FC236}">
                  <a16:creationId xmlns:a16="http://schemas.microsoft.com/office/drawing/2014/main" id="{D5DA0F59-88D5-4EDC-9BF2-FA5D2FE0BEE4}"/>
                </a:ext>
              </a:extLst>
            </p:cNvPr>
            <p:cNvSpPr txBox="1"/>
            <p:nvPr/>
          </p:nvSpPr>
          <p:spPr>
            <a:xfrm>
              <a:off x="4030082" y="2594026"/>
              <a:ext cx="1129835" cy="671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Clustering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Chimera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Assembly</a:t>
              </a: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D438AF81-120A-4C7D-B87C-C3AC356864FA}"/>
              </a:ext>
            </a:extLst>
          </p:cNvPr>
          <p:cNvGrpSpPr/>
          <p:nvPr/>
        </p:nvGrpSpPr>
        <p:grpSpPr>
          <a:xfrm>
            <a:off x="6739422" y="2926754"/>
            <a:ext cx="376530" cy="291691"/>
            <a:chOff x="5118439" y="2211965"/>
            <a:chExt cx="376530" cy="291691"/>
          </a:xfrm>
        </p:grpSpPr>
        <p:sp>
          <p:nvSpPr>
            <p:cNvPr id="43" name="Pil: højre 42">
              <a:extLst>
                <a:ext uri="{FF2B5EF4-FFF2-40B4-BE49-F238E27FC236}">
                  <a16:creationId xmlns:a16="http://schemas.microsoft.com/office/drawing/2014/main" id="{401E872F-7522-440E-AD01-3253320703AB}"/>
                </a:ext>
              </a:extLst>
            </p:cNvPr>
            <p:cNvSpPr/>
            <p:nvPr/>
          </p:nvSpPr>
          <p:spPr>
            <a:xfrm>
              <a:off x="5118439" y="2211965"/>
              <a:ext cx="376530" cy="29169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Pil: højre 20">
              <a:extLst>
                <a:ext uri="{FF2B5EF4-FFF2-40B4-BE49-F238E27FC236}">
                  <a16:creationId xmlns:a16="http://schemas.microsoft.com/office/drawing/2014/main" id="{54C41800-A608-4996-AFF8-26C856DCF6CE}"/>
                </a:ext>
              </a:extLst>
            </p:cNvPr>
            <p:cNvSpPr txBox="1"/>
            <p:nvPr/>
          </p:nvSpPr>
          <p:spPr>
            <a:xfrm>
              <a:off x="5118439" y="2270303"/>
              <a:ext cx="289023" cy="175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B36E7112-7015-4B53-A916-3B37EFEC4BF1}"/>
              </a:ext>
            </a:extLst>
          </p:cNvPr>
          <p:cNvGrpSpPr/>
          <p:nvPr/>
        </p:nvGrpSpPr>
        <p:grpSpPr>
          <a:xfrm>
            <a:off x="7272248" y="2857261"/>
            <a:ext cx="1171589" cy="646015"/>
            <a:chOff x="5651265" y="2142472"/>
            <a:chExt cx="1171589" cy="646015"/>
          </a:xfrm>
        </p:grpSpPr>
        <p:sp>
          <p:nvSpPr>
            <p:cNvPr id="41" name="Rektangel: afrundede hjørner 40">
              <a:extLst>
                <a:ext uri="{FF2B5EF4-FFF2-40B4-BE49-F238E27FC236}">
                  <a16:creationId xmlns:a16="http://schemas.microsoft.com/office/drawing/2014/main" id="{68355392-333C-4D85-8B5C-7734F04064FB}"/>
                </a:ext>
              </a:extLst>
            </p:cNvPr>
            <p:cNvSpPr/>
            <p:nvPr/>
          </p:nvSpPr>
          <p:spPr>
            <a:xfrm>
              <a:off x="5651265" y="2142472"/>
              <a:ext cx="1171589" cy="6460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ktangel: afrundede hjørner 22">
              <a:extLst>
                <a:ext uri="{FF2B5EF4-FFF2-40B4-BE49-F238E27FC236}">
                  <a16:creationId xmlns:a16="http://schemas.microsoft.com/office/drawing/2014/main" id="{1B579C0C-0064-42BC-B3DE-584BADBE0522}"/>
                </a:ext>
              </a:extLst>
            </p:cNvPr>
            <p:cNvSpPr txBox="1"/>
            <p:nvPr/>
          </p:nvSpPr>
          <p:spPr>
            <a:xfrm>
              <a:off x="5651265" y="2142472"/>
              <a:ext cx="1171589" cy="430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Mapping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B0BE654E-8DFA-4642-BFBE-A80E57FF8A9E}"/>
              </a:ext>
            </a:extLst>
          </p:cNvPr>
          <p:cNvGrpSpPr/>
          <p:nvPr/>
        </p:nvGrpSpPr>
        <p:grpSpPr>
          <a:xfrm>
            <a:off x="7512212" y="3287938"/>
            <a:ext cx="1171589" cy="712800"/>
            <a:chOff x="5891229" y="2573149"/>
            <a:chExt cx="1171589" cy="712800"/>
          </a:xfrm>
        </p:grpSpPr>
        <p:sp>
          <p:nvSpPr>
            <p:cNvPr id="39" name="Rektangel: afrundede hjørner 38">
              <a:extLst>
                <a:ext uri="{FF2B5EF4-FFF2-40B4-BE49-F238E27FC236}">
                  <a16:creationId xmlns:a16="http://schemas.microsoft.com/office/drawing/2014/main" id="{E7F1B077-6282-46EA-B024-68AFC7443CBF}"/>
                </a:ext>
              </a:extLst>
            </p:cNvPr>
            <p:cNvSpPr/>
            <p:nvPr/>
          </p:nvSpPr>
          <p:spPr>
            <a:xfrm>
              <a:off x="5891229" y="2573149"/>
              <a:ext cx="1171589" cy="712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ktangel: afrundede hjørner 24">
              <a:extLst>
                <a:ext uri="{FF2B5EF4-FFF2-40B4-BE49-F238E27FC236}">
                  <a16:creationId xmlns:a16="http://schemas.microsoft.com/office/drawing/2014/main" id="{711B34A5-DDD6-4A2C-8BA6-563BA2BBFA19}"/>
                </a:ext>
              </a:extLst>
            </p:cNvPr>
            <p:cNvSpPr txBox="1"/>
            <p:nvPr/>
          </p:nvSpPr>
          <p:spPr>
            <a:xfrm>
              <a:off x="5912106" y="2594026"/>
              <a:ext cx="1129835" cy="671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Alignment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K-</a:t>
              </a:r>
              <a:r>
                <a:rPr lang="en-US" sz="1100" kern="1200" dirty="0" err="1"/>
                <a:t>mer</a:t>
              </a:r>
              <a:endParaRPr lang="en-US" sz="1100" kern="1200" dirty="0"/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971D5E03-0579-43B2-A028-988672E6B012}"/>
              </a:ext>
            </a:extLst>
          </p:cNvPr>
          <p:cNvGrpSpPr/>
          <p:nvPr/>
        </p:nvGrpSpPr>
        <p:grpSpPr>
          <a:xfrm>
            <a:off x="8621446" y="2926754"/>
            <a:ext cx="376530" cy="291691"/>
            <a:chOff x="7000463" y="2211965"/>
            <a:chExt cx="376530" cy="291691"/>
          </a:xfrm>
        </p:grpSpPr>
        <p:sp>
          <p:nvSpPr>
            <p:cNvPr id="37" name="Pil: højre 36">
              <a:extLst>
                <a:ext uri="{FF2B5EF4-FFF2-40B4-BE49-F238E27FC236}">
                  <a16:creationId xmlns:a16="http://schemas.microsoft.com/office/drawing/2014/main" id="{414F605D-B081-4AF0-841A-55F143CB6167}"/>
                </a:ext>
              </a:extLst>
            </p:cNvPr>
            <p:cNvSpPr/>
            <p:nvPr/>
          </p:nvSpPr>
          <p:spPr>
            <a:xfrm>
              <a:off x="7000463" y="2211965"/>
              <a:ext cx="376530" cy="29169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Pil: højre 26">
              <a:extLst>
                <a:ext uri="{FF2B5EF4-FFF2-40B4-BE49-F238E27FC236}">
                  <a16:creationId xmlns:a16="http://schemas.microsoft.com/office/drawing/2014/main" id="{AB05C27B-3638-4E00-8270-38EB91D084DB}"/>
                </a:ext>
              </a:extLst>
            </p:cNvPr>
            <p:cNvSpPr txBox="1"/>
            <p:nvPr/>
          </p:nvSpPr>
          <p:spPr>
            <a:xfrm>
              <a:off x="7000463" y="2270303"/>
              <a:ext cx="289023" cy="175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7A8F4290-7EED-4605-80AE-F5035A24CD91}"/>
              </a:ext>
            </a:extLst>
          </p:cNvPr>
          <p:cNvGrpSpPr/>
          <p:nvPr/>
        </p:nvGrpSpPr>
        <p:grpSpPr>
          <a:xfrm>
            <a:off x="9154272" y="2857261"/>
            <a:ext cx="1171589" cy="646015"/>
            <a:chOff x="7533289" y="2142472"/>
            <a:chExt cx="1171589" cy="646015"/>
          </a:xfrm>
        </p:grpSpPr>
        <p:sp>
          <p:nvSpPr>
            <p:cNvPr id="35" name="Rektangel: afrundede hjørner 34">
              <a:extLst>
                <a:ext uri="{FF2B5EF4-FFF2-40B4-BE49-F238E27FC236}">
                  <a16:creationId xmlns:a16="http://schemas.microsoft.com/office/drawing/2014/main" id="{77C395CB-FC76-4566-8917-D1FAD38C0E25}"/>
                </a:ext>
              </a:extLst>
            </p:cNvPr>
            <p:cNvSpPr/>
            <p:nvPr/>
          </p:nvSpPr>
          <p:spPr>
            <a:xfrm>
              <a:off x="7533289" y="2142472"/>
              <a:ext cx="1171589" cy="64601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ktangel: afrundede hjørner 28">
              <a:extLst>
                <a:ext uri="{FF2B5EF4-FFF2-40B4-BE49-F238E27FC236}">
                  <a16:creationId xmlns:a16="http://schemas.microsoft.com/office/drawing/2014/main" id="{703DFAD6-A5FA-4FFA-A92D-52613245A416}"/>
                </a:ext>
              </a:extLst>
            </p:cNvPr>
            <p:cNvSpPr txBox="1"/>
            <p:nvPr/>
          </p:nvSpPr>
          <p:spPr>
            <a:xfrm>
              <a:off x="7533289" y="2142472"/>
              <a:ext cx="1171589" cy="430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Data Presentation</a:t>
              </a:r>
            </a:p>
          </p:txBody>
        </p: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30399091-FE1F-4C27-B5A5-5F9A607D0EB9}"/>
              </a:ext>
            </a:extLst>
          </p:cNvPr>
          <p:cNvGrpSpPr/>
          <p:nvPr/>
        </p:nvGrpSpPr>
        <p:grpSpPr>
          <a:xfrm>
            <a:off x="9394236" y="3287938"/>
            <a:ext cx="1171589" cy="712800"/>
            <a:chOff x="7773253" y="2573149"/>
            <a:chExt cx="1171589" cy="712800"/>
          </a:xfrm>
        </p:grpSpPr>
        <p:sp>
          <p:nvSpPr>
            <p:cNvPr id="33" name="Rektangel: afrundede hjørner 32">
              <a:extLst>
                <a:ext uri="{FF2B5EF4-FFF2-40B4-BE49-F238E27FC236}">
                  <a16:creationId xmlns:a16="http://schemas.microsoft.com/office/drawing/2014/main" id="{34157D3F-D676-40AE-B12E-CA71385EC994}"/>
                </a:ext>
              </a:extLst>
            </p:cNvPr>
            <p:cNvSpPr/>
            <p:nvPr/>
          </p:nvSpPr>
          <p:spPr>
            <a:xfrm>
              <a:off x="7773253" y="2573149"/>
              <a:ext cx="1171589" cy="712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ktangel: afrundede hjørner 30">
              <a:extLst>
                <a:ext uri="{FF2B5EF4-FFF2-40B4-BE49-F238E27FC236}">
                  <a16:creationId xmlns:a16="http://schemas.microsoft.com/office/drawing/2014/main" id="{DA22CB16-84F3-4ACC-817C-92293D3CBA81}"/>
                </a:ext>
              </a:extLst>
            </p:cNvPr>
            <p:cNvSpPr txBox="1"/>
            <p:nvPr/>
          </p:nvSpPr>
          <p:spPr>
            <a:xfrm>
              <a:off x="7794130" y="2594026"/>
              <a:ext cx="1129835" cy="671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Table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Cladogram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/>
                <a:t>Chart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5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8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151FA726-64F6-496F-A287-2BC62ACB64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3" r="8033"/>
          <a:stretch>
            <a:fillRect/>
          </a:stretch>
        </p:blipFill>
        <p:spPr>
          <a:xfrm>
            <a:off x="0" y="1126800"/>
            <a:ext cx="12192000" cy="5731200"/>
          </a:xfr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3146A7-7517-42F1-BE24-BF95F4E472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E31AFC-178D-4DEB-A334-63B340BFF0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the challenges?</a:t>
            </a:r>
          </a:p>
        </p:txBody>
      </p:sp>
    </p:spTree>
    <p:extLst>
      <p:ext uri="{BB962C8B-B14F-4D97-AF65-F5344CB8AC3E}">
        <p14:creationId xmlns:p14="http://schemas.microsoft.com/office/powerpoint/2010/main" val="92854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3CD10-F832-4E73-BA04-E58E0CC4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resources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63353C-44F9-489F-BA20-4A0BD25E3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  <a:p>
            <a:pPr lvl="1"/>
            <a:r>
              <a:rPr lang="en-US" dirty="0"/>
              <a:t>Illumina</a:t>
            </a:r>
          </a:p>
          <a:p>
            <a:pPr lvl="1"/>
            <a:r>
              <a:rPr lang="en-US" dirty="0"/>
              <a:t>PacBio</a:t>
            </a:r>
          </a:p>
          <a:p>
            <a:pPr lvl="1"/>
            <a:r>
              <a:rPr lang="en-US" dirty="0" err="1"/>
              <a:t>IonTorrent</a:t>
            </a:r>
            <a:endParaRPr lang="en-US" dirty="0"/>
          </a:p>
          <a:p>
            <a:pPr lvl="1"/>
            <a:r>
              <a:rPr lang="en-US" dirty="0"/>
              <a:t>ONT</a:t>
            </a:r>
          </a:p>
          <a:p>
            <a:r>
              <a:rPr lang="en-US" dirty="0"/>
              <a:t>Server power</a:t>
            </a:r>
          </a:p>
          <a:p>
            <a:r>
              <a:rPr lang="en-US" dirty="0"/>
              <a:t>Technical support</a:t>
            </a:r>
          </a:p>
          <a:p>
            <a:r>
              <a:rPr lang="en-US" sz="4000" dirty="0"/>
              <a:t>Reference database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726D0BB-4178-4C8C-9CEA-6726F2995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27" y="4671314"/>
            <a:ext cx="3125392" cy="21431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037F263-63DD-4B17-9234-E999F5CA2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45" y="1421314"/>
            <a:ext cx="1946974" cy="155757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CDE412C-89B3-4F3D-8CBB-FFB5DDF14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922" y="1681978"/>
            <a:ext cx="1360352" cy="214312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4471290-849D-4341-9584-E64859694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57" y="2920499"/>
            <a:ext cx="2857500" cy="16002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476D46E-5EAE-4EF5-87A9-0F561949D4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80" y="407424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3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B2F8971-5BD1-EBA1-2D12-64216A7C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Reference databases</a:t>
            </a:r>
          </a:p>
        </p:txBody>
      </p:sp>
      <p:pic>
        <p:nvPicPr>
          <p:cNvPr id="13" name="Pladsholder til billede 12">
            <a:extLst>
              <a:ext uri="{FF2B5EF4-FFF2-40B4-BE49-F238E27FC236}">
                <a16:creationId xmlns:a16="http://schemas.microsoft.com/office/drawing/2014/main" id="{22390131-08D4-9DAD-500B-A0CA001177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330"/>
          <a:stretch>
            <a:fillRect/>
          </a:stretch>
        </p:blipFill>
        <p:spPr>
          <a:xfrm>
            <a:off x="-1" y="1494000"/>
            <a:ext cx="8118000" cy="5364000"/>
          </a:xfr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DE5B58FC-1FCD-E799-AC1D-B530A014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746" y="1494000"/>
            <a:ext cx="3803004" cy="4392000"/>
          </a:xfrm>
        </p:spPr>
        <p:txBody>
          <a:bodyPr>
            <a:normAutofit/>
          </a:bodyPr>
          <a:lstStyle/>
          <a:p>
            <a:r>
              <a:rPr lang="da-DK" sz="3200" dirty="0"/>
              <a:t>Greengenes</a:t>
            </a:r>
          </a:p>
          <a:p>
            <a:r>
              <a:rPr lang="da-DK" sz="3200" dirty="0"/>
              <a:t>RDP</a:t>
            </a:r>
          </a:p>
          <a:p>
            <a:r>
              <a:rPr lang="da-DK" sz="3200" dirty="0"/>
              <a:t>SILVA</a:t>
            </a:r>
          </a:p>
          <a:p>
            <a:r>
              <a:rPr lang="da-DK" sz="3200" dirty="0"/>
              <a:t>UNITE</a:t>
            </a:r>
          </a:p>
          <a:p>
            <a:r>
              <a:rPr lang="da-DK" sz="3200" dirty="0"/>
              <a:t>ROD</a:t>
            </a:r>
          </a:p>
        </p:txBody>
      </p:sp>
      <p:pic>
        <p:nvPicPr>
          <p:cNvPr id="5" name="Billede 4" descr="Virus">
            <a:extLst>
              <a:ext uri="{FF2B5EF4-FFF2-40B4-BE49-F238E27FC236}">
                <a16:creationId xmlns:a16="http://schemas.microsoft.com/office/drawing/2014/main" id="{7A6152D0-7F70-456D-A4A6-214AD8EF3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50" y="2657323"/>
            <a:ext cx="1080000" cy="1080000"/>
          </a:xfrm>
          <a:prstGeom prst="rect">
            <a:avLst/>
          </a:prstGeom>
        </p:spPr>
      </p:pic>
      <p:pic>
        <p:nvPicPr>
          <p:cNvPr id="6" name="Billede 5" descr="Petriskål">
            <a:extLst>
              <a:ext uri="{FF2B5EF4-FFF2-40B4-BE49-F238E27FC236}">
                <a16:creationId xmlns:a16="http://schemas.microsoft.com/office/drawing/2014/main" id="{F6749177-B09C-4F6B-85FE-07726E32BA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51" y="1648669"/>
            <a:ext cx="1080000" cy="1080000"/>
          </a:xfrm>
          <a:prstGeom prst="rect">
            <a:avLst/>
          </a:prstGeom>
        </p:spPr>
      </p:pic>
      <p:pic>
        <p:nvPicPr>
          <p:cNvPr id="9" name="Billede 8" descr="Ko">
            <a:extLst>
              <a:ext uri="{FF2B5EF4-FFF2-40B4-BE49-F238E27FC236}">
                <a16:creationId xmlns:a16="http://schemas.microsoft.com/office/drawing/2014/main" id="{4CAD08B7-6476-4A9A-90C4-BD5B428AAA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14" y="3529603"/>
            <a:ext cx="1080000" cy="1080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3462B16-7322-4F74-A24D-BFBBB8677D71}"/>
              </a:ext>
            </a:extLst>
          </p:cNvPr>
          <p:cNvSpPr txBox="1"/>
          <p:nvPr/>
        </p:nvSpPr>
        <p:spPr>
          <a:xfrm>
            <a:off x="9784514" y="3806165"/>
            <a:ext cx="1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Host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75C96BB-AB24-4253-94F9-1021EB8B48DF}"/>
              </a:ext>
            </a:extLst>
          </p:cNvPr>
          <p:cNvSpPr txBox="1"/>
          <p:nvPr/>
        </p:nvSpPr>
        <p:spPr>
          <a:xfrm>
            <a:off x="8529493" y="1868020"/>
            <a:ext cx="197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Eukaryote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4CAB17F-0FFD-4FDB-B823-26C81690AC08}"/>
              </a:ext>
            </a:extLst>
          </p:cNvPr>
          <p:cNvSpPr txBox="1"/>
          <p:nvPr/>
        </p:nvSpPr>
        <p:spPr>
          <a:xfrm>
            <a:off x="6772004" y="2905780"/>
            <a:ext cx="225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Prokaryote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EBC91C1-E7EB-475A-BDD4-36A735B8F342}"/>
              </a:ext>
            </a:extLst>
          </p:cNvPr>
          <p:cNvSpPr txBox="1"/>
          <p:nvPr/>
        </p:nvSpPr>
        <p:spPr>
          <a:xfrm>
            <a:off x="8238837" y="4656113"/>
            <a:ext cx="3564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Depending on the environment (i.e. host, sample type), some databases are better than others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14A5FE3-B728-4160-82BC-795411EEEC2B}"/>
              </a:ext>
            </a:extLst>
          </p:cNvPr>
          <p:cNvSpPr txBox="1"/>
          <p:nvPr/>
        </p:nvSpPr>
        <p:spPr>
          <a:xfrm>
            <a:off x="421252" y="4009894"/>
            <a:ext cx="3472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Or… </a:t>
            </a:r>
            <a:r>
              <a:rPr lang="da-DK" sz="2000" dirty="0" err="1"/>
              <a:t>make</a:t>
            </a:r>
            <a:r>
              <a:rPr lang="da-DK" sz="2000" dirty="0"/>
              <a:t> </a:t>
            </a:r>
            <a:r>
              <a:rPr lang="da-DK" sz="2000" dirty="0" err="1"/>
              <a:t>your</a:t>
            </a:r>
            <a:r>
              <a:rPr lang="da-DK" sz="2000" dirty="0"/>
              <a:t> </a:t>
            </a:r>
            <a:r>
              <a:rPr lang="da-DK" sz="2000" dirty="0" err="1"/>
              <a:t>own</a:t>
            </a:r>
            <a:r>
              <a:rPr lang="da-DK" sz="2000" dirty="0"/>
              <a:t>…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839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D506E70A-5A1A-A2A7-AE13-27D6D651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Taxonomy</a:t>
            </a:r>
            <a:endParaRPr lang="da-DK" dirty="0"/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97030418-11BA-ADFE-56DE-6C48E51CC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Prokaryotes</a:t>
            </a:r>
          </a:p>
          <a:p>
            <a:r>
              <a:rPr lang="en-US" dirty="0"/>
              <a:t>Eight tier frame</a:t>
            </a:r>
          </a:p>
          <a:p>
            <a:r>
              <a:rPr lang="en-US" dirty="0"/>
              <a:t>Species/groups are subject to change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Eukaryotes</a:t>
            </a:r>
          </a:p>
          <a:p>
            <a:r>
              <a:rPr lang="en-US" dirty="0"/>
              <a:t>Infinite tier frame</a:t>
            </a:r>
          </a:p>
          <a:p>
            <a:r>
              <a:rPr lang="en-US" dirty="0"/>
              <a:t>Species/groups are subject to change</a:t>
            </a:r>
          </a:p>
          <a:p>
            <a:pPr marL="342000" lvl="1" indent="0">
              <a:buNone/>
            </a:pPr>
            <a:r>
              <a:rPr lang="en-US" dirty="0"/>
              <a:t>	</a:t>
            </a:r>
          </a:p>
          <a:p>
            <a:pPr marL="342000" lvl="1" indent="0">
              <a:buNone/>
            </a:pPr>
            <a:r>
              <a:rPr lang="en-US" dirty="0"/>
              <a:t>NCBI taxonomy browser</a:t>
            </a:r>
          </a:p>
          <a:p>
            <a:pPr marL="342000" lvl="1" indent="0">
              <a:buNone/>
            </a:pPr>
            <a:r>
              <a:rPr lang="en-US" dirty="0"/>
              <a:t>SILVA taxonomy browser</a:t>
            </a:r>
          </a:p>
          <a:p>
            <a:pPr marL="342000" lvl="1" indent="0">
              <a:buNone/>
            </a:pPr>
            <a:r>
              <a:rPr lang="en-US" dirty="0"/>
              <a:t>RDP taxonomy browser</a:t>
            </a:r>
          </a:p>
          <a:p>
            <a:pPr marL="342000" lvl="1" indent="0">
              <a:buNone/>
            </a:pPr>
            <a:r>
              <a:rPr lang="en-US" dirty="0"/>
              <a:t>EOL.org</a:t>
            </a:r>
          </a:p>
          <a:p>
            <a:pPr marL="342000" lvl="1" indent="0">
              <a:buNone/>
            </a:pPr>
            <a:endParaRPr lang="en-US" dirty="0"/>
          </a:p>
          <a:p>
            <a:pPr marL="342000" lvl="1" indent="0">
              <a:buNone/>
            </a:pPr>
            <a:endParaRPr lang="en-US" dirty="0"/>
          </a:p>
          <a:p>
            <a:pPr marL="342000" lvl="1" indent="0">
              <a:buNone/>
            </a:pPr>
            <a:endParaRPr lang="en-US" dirty="0"/>
          </a:p>
        </p:txBody>
      </p:sp>
      <p:pic>
        <p:nvPicPr>
          <p:cNvPr id="15" name="Pladsholder til billede 14">
            <a:extLst>
              <a:ext uri="{FF2B5EF4-FFF2-40B4-BE49-F238E27FC236}">
                <a16:creationId xmlns:a16="http://schemas.microsoft.com/office/drawing/2014/main" id="{02138665-2A03-933F-F594-01D9ECB955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" b="7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37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8C19F24-ADEC-2E9C-2ABB-1DF72950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53356"/>
            <a:ext cx="9290274" cy="932099"/>
          </a:xfrm>
        </p:spPr>
        <p:txBody>
          <a:bodyPr>
            <a:normAutofit/>
          </a:bodyPr>
          <a:lstStyle/>
          <a:p>
            <a:r>
              <a:rPr lang="en-US" dirty="0"/>
              <a:t>Mapping criteria</a:t>
            </a:r>
            <a:br>
              <a:rPr lang="en-US" dirty="0"/>
            </a:br>
            <a:r>
              <a:rPr lang="en-US" sz="1800" dirty="0"/>
              <a:t>When do we accept a mapped species to be true?</a:t>
            </a:r>
            <a:endParaRPr lang="en-US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88128212-18BE-87BA-7413-D55C49225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Interspecific sequence diversity</a:t>
            </a:r>
          </a:p>
          <a:p>
            <a:pPr lvl="1"/>
            <a:r>
              <a:rPr lang="en-US" dirty="0"/>
              <a:t>Distance between </a:t>
            </a:r>
            <a:r>
              <a:rPr lang="en-US" i="1" dirty="0"/>
              <a:t>E. coli </a:t>
            </a:r>
            <a:r>
              <a:rPr lang="en-US" dirty="0"/>
              <a:t>and </a:t>
            </a:r>
            <a:r>
              <a:rPr lang="en-US" i="1" dirty="0"/>
              <a:t>Shigella</a:t>
            </a:r>
          </a:p>
          <a:p>
            <a:pPr lvl="1"/>
            <a:endParaRPr lang="en-US" i="1" dirty="0"/>
          </a:p>
          <a:p>
            <a:r>
              <a:rPr lang="en-US" dirty="0"/>
              <a:t>Intraspecific sequence diversity</a:t>
            </a:r>
          </a:p>
          <a:p>
            <a:pPr lvl="1"/>
            <a:r>
              <a:rPr lang="en-US" dirty="0"/>
              <a:t>Distance between two </a:t>
            </a:r>
            <a:r>
              <a:rPr lang="en-US" i="1" dirty="0"/>
              <a:t>E. coli </a:t>
            </a:r>
            <a:r>
              <a:rPr lang="en-US" dirty="0"/>
              <a:t>subtypes</a:t>
            </a:r>
          </a:p>
          <a:p>
            <a:pPr marL="342000" lvl="1" indent="0">
              <a:buNone/>
            </a:pPr>
            <a:endParaRPr lang="en-US" dirty="0"/>
          </a:p>
          <a:p>
            <a:r>
              <a:rPr lang="en-US" dirty="0"/>
              <a:t>Interspecific vs. Intraspecific</a:t>
            </a:r>
          </a:p>
          <a:p>
            <a:endParaRPr lang="en-US" dirty="0"/>
          </a:p>
          <a:p>
            <a:r>
              <a:rPr lang="en-US" dirty="0"/>
              <a:t>Genomic region differences</a:t>
            </a:r>
          </a:p>
          <a:p>
            <a:pPr lvl="1"/>
            <a:r>
              <a:rPr lang="en-US" dirty="0"/>
              <a:t>SSU vs. ITS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4" name="Pladsholder til billede 13">
            <a:extLst>
              <a:ext uri="{FF2B5EF4-FFF2-40B4-BE49-F238E27FC236}">
                <a16:creationId xmlns:a16="http://schemas.microsoft.com/office/drawing/2014/main" id="{D58EBB40-D85B-5D9C-C14C-EAE6CF5F69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" b="1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346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ladsholder til billede 23">
            <a:extLst>
              <a:ext uri="{FF2B5EF4-FFF2-40B4-BE49-F238E27FC236}">
                <a16:creationId xmlns:a16="http://schemas.microsoft.com/office/drawing/2014/main" id="{FEB776DB-714C-C5F9-8E24-4B3F1D3DB6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>
            <a:fillRect/>
          </a:stretch>
        </p:blipFill>
        <p:spPr/>
      </p:pic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C754837E-254F-2FDA-1AF1-32C874BB8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/>
              <a:t>For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1EEDA6C7-5549-37F5-42F4-2BEC920D89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Take home message</a:t>
            </a:r>
          </a:p>
        </p:txBody>
      </p:sp>
    </p:spTree>
    <p:extLst>
      <p:ext uri="{BB962C8B-B14F-4D97-AF65-F5344CB8AC3E}">
        <p14:creationId xmlns:p14="http://schemas.microsoft.com/office/powerpoint/2010/main" val="3723001711"/>
      </p:ext>
    </p:extLst>
  </p:cSld>
  <p:clrMapOvr>
    <a:masterClrMapping/>
  </p:clrMapOvr>
</p:sld>
</file>

<file path=ppt/theme/theme1.xml><?xml version="1.0" encoding="utf-8"?>
<a:theme xmlns:a="http://schemas.openxmlformats.org/drawingml/2006/main" name="SSI">
  <a:themeElements>
    <a:clrScheme name="SSI farver">
      <a:dk1>
        <a:sysClr val="windowText" lastClr="000000"/>
      </a:dk1>
      <a:lt1>
        <a:sysClr val="window" lastClr="FFFFFF"/>
      </a:lt1>
      <a:dk2>
        <a:srgbClr val="112048"/>
      </a:dk2>
      <a:lt2>
        <a:srgbClr val="541A23"/>
      </a:lt2>
      <a:accent1>
        <a:srgbClr val="B51412"/>
      </a:accent1>
      <a:accent2>
        <a:srgbClr val="DA7B27"/>
      </a:accent2>
      <a:accent3>
        <a:srgbClr val="7B8691"/>
      </a:accent3>
      <a:accent4>
        <a:srgbClr val="367F68"/>
      </a:accent4>
      <a:accent5>
        <a:srgbClr val="8092C6"/>
      </a:accent5>
      <a:accent6>
        <a:srgbClr val="3C6088"/>
      </a:accent6>
      <a:hlink>
        <a:srgbClr val="000000"/>
      </a:hlink>
      <a:folHlink>
        <a:srgbClr val="000000"/>
      </a:folHlink>
    </a:clrScheme>
    <a:fontScheme name="SSI fon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I_PowerPoint præsentation.potx" id="{D6C2EFF6-EAA0-42AA-977C-14404128CEC3}" vid="{FAE635A3-8E84-465A-B142-8EAF02241AB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SSI_PowerPoint skabelon</Template>
  <TotalTime>0</TotalTime>
  <Words>280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SSI</vt:lpstr>
      <vt:lpstr>Taxonomic classifiers, principles and methods </vt:lpstr>
      <vt:lpstr>Taxonomic classifiers</vt:lpstr>
      <vt:lpstr>Taxonomic classifier pipelines</vt:lpstr>
      <vt:lpstr>What are the challenges?</vt:lpstr>
      <vt:lpstr>Available resources</vt:lpstr>
      <vt:lpstr>Reference databases</vt:lpstr>
      <vt:lpstr>Taxonomy</vt:lpstr>
      <vt:lpstr>Mapping criteria When do we accept a mapped species to be true?</vt:lpstr>
      <vt:lpstr>Take home message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Taxonomic classifiers, principles and methods</dc:title>
  <dc:creator>Lee O'Brien Andersen</dc:creator>
  <cp:lastModifiedBy>Anja Godfrey</cp:lastModifiedBy>
  <cp:revision>20</cp:revision>
  <cp:lastPrinted>2022-08-16T11:35:41Z</cp:lastPrinted>
  <dcterms:created xsi:type="dcterms:W3CDTF">2024-04-24T19:09:13Z</dcterms:created>
  <dcterms:modified xsi:type="dcterms:W3CDTF">2024-06-20T10:43:39Z</dcterms:modified>
</cp:coreProperties>
</file>